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cisco Javier Baron Lopez" initials="FJBL" lastIdx="1" clrIdx="0">
    <p:extLst>
      <p:ext uri="{19B8F6BF-5375-455C-9EA6-DF929625EA0E}">
        <p15:presenceInfo xmlns:p15="http://schemas.microsoft.com/office/powerpoint/2012/main" userId="31d5f8f784cdbc3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8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12-11T10:55:04.306" idx="1">
    <p:pos x="10" y="10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3BFD7F-D316-4668-958D-496B00D1A5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D50D3BA-5F65-4419-9547-A46376EEB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DD0912-05A4-4928-8F34-8091556B5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50345-3620-4467-8566-2E3D28494526}" type="datetimeFigureOut">
              <a:rPr lang="es-ES" smtClean="0"/>
              <a:t>11/12/2019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11D8608-23E8-4738-A1B1-2EE5FBF59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2E96D23-A94C-4B5E-8956-053849B8F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9710D-CA27-4772-B664-3ECE1DAB4A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3966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D4BF09-1408-4C98-8328-9926DBFE6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BB5A717-FE15-435A-89CF-4751EC0750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6B2BBC6-BB41-4A1D-BCCC-2F7102971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50345-3620-4467-8566-2E3D28494526}" type="datetimeFigureOut">
              <a:rPr lang="es-ES" smtClean="0"/>
              <a:t>11/12/2019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4ECBD2-85A3-4DA3-8F78-34F6327E1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F38FC1-4D1E-484C-86A7-EA869A475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9710D-CA27-4772-B664-3ECE1DAB4A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6913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971CB0B-9A97-4693-8283-514812513F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B40AD08-FC53-4631-B1A7-A741ECF063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396BEA1-55A1-43B6-9B6E-DB1EF7A74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50345-3620-4467-8566-2E3D28494526}" type="datetimeFigureOut">
              <a:rPr lang="es-ES" smtClean="0"/>
              <a:t>11/12/2019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258A126-EFAF-455B-92B1-A14954DFE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D296A4-17AB-438F-A331-182770CE6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9710D-CA27-4772-B664-3ECE1DAB4A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64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9ADB00-B929-4694-9614-C9A0E7F9C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0E1C30-3C41-461E-BB84-12A118B16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F3B5D7-EA57-46AD-8114-7437696A9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50345-3620-4467-8566-2E3D28494526}" type="datetimeFigureOut">
              <a:rPr lang="es-ES" smtClean="0"/>
              <a:t>11/12/2019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DBE979-B4B1-4C82-A441-28365E560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705F20-CE88-49F8-A4EC-9A2AC1B2C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9710D-CA27-4772-B664-3ECE1DAB4A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5346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DB3266-1988-414A-8771-FAB8A1B5E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59F2F9D-5AF0-44F6-B7E8-E5C497FC1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1F255E-E579-494E-B409-1E055D29B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50345-3620-4467-8566-2E3D28494526}" type="datetimeFigureOut">
              <a:rPr lang="es-ES" smtClean="0"/>
              <a:t>11/12/2019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464081-2F0E-435F-9EAD-2AD44E29A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A6A005-7516-4763-B8F8-80D713794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9710D-CA27-4772-B664-3ECE1DAB4A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0350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FC5790-AD3C-4634-8D38-AB0B6C303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23B311-4D65-4481-98EB-710657B13B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E149C06-7C32-43D5-9463-9950331185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53133C0-973D-46C1-BE2F-E75E478CF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50345-3620-4467-8566-2E3D28494526}" type="datetimeFigureOut">
              <a:rPr lang="es-ES" smtClean="0"/>
              <a:t>11/12/2019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696B702-EE02-40B7-AB7C-03E39E488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0ECB72A-7F81-4808-836F-1C9DEDAD1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9710D-CA27-4772-B664-3ECE1DAB4A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4583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94F274-F784-456D-8FF4-C6CD1793C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6A9B8F4-D6FE-4A38-B0C1-7BBAD7577A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2030F89-859D-4D35-B70D-215D4424B6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629D8E4-F40B-4A6B-B224-E6688DFFC0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00513A2-49E1-4E37-801D-51F34BF7CF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2CBDECA-4C5C-4AEF-BD48-76A33B59B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50345-3620-4467-8566-2E3D28494526}" type="datetimeFigureOut">
              <a:rPr lang="es-ES" smtClean="0"/>
              <a:t>11/12/2019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F6F80A2-7C9C-4786-8068-E3BB73683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F5C6EE0-1AE7-4BAD-9AB6-8351E7169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9710D-CA27-4772-B664-3ECE1DAB4A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9697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2EFBB2-0A1F-4E4D-B951-3802E9C66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4B2B548-E847-411D-B009-337FD62C2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50345-3620-4467-8566-2E3D28494526}" type="datetimeFigureOut">
              <a:rPr lang="es-ES" smtClean="0"/>
              <a:t>11/12/2019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D0B6CF7-EEE6-432B-BEA0-E81DBC552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6E1C9E6-8A9D-4C8E-8DB0-316E808BE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9710D-CA27-4772-B664-3ECE1DAB4A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3898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6A8AC93-23E4-4B67-B9B7-368A01206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50345-3620-4467-8566-2E3D28494526}" type="datetimeFigureOut">
              <a:rPr lang="es-ES" smtClean="0"/>
              <a:t>11/12/2019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6ECA7E3-92AE-4882-999F-C4E196112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EC84823-16CE-4F19-A7F4-B071D25A1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9710D-CA27-4772-B664-3ECE1DAB4A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2781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056715-EEEA-4869-9DC1-C9E74EEE4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AFBB84-9147-4C66-8AFC-1BB9F5F423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1F01B9E-7B07-40EA-93FE-AC2CC1BAB9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757207B-EEFD-4C22-B0B4-F4CC6DC2F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50345-3620-4467-8566-2E3D28494526}" type="datetimeFigureOut">
              <a:rPr lang="es-ES" smtClean="0"/>
              <a:t>11/12/2019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DD76632-4C84-4D18-AC13-AF776A1A2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3AE8E2B-27D9-4DED-BFCB-C544556BF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9710D-CA27-4772-B664-3ECE1DAB4A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3181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4524F7-5DCE-40D4-B244-F4CFADB46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D0ED769-A75A-4772-A66B-78340363D0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C762F2E-DB9E-4F09-9D4A-5109E8E910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C01145C-A16B-4F3D-AF9C-9591B170D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50345-3620-4467-8566-2E3D28494526}" type="datetimeFigureOut">
              <a:rPr lang="es-ES" smtClean="0"/>
              <a:t>11/12/2019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20CC86-3F78-4B2A-99A1-DE654AF1E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A884D64-4641-4D11-8C21-1B66C7489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9710D-CA27-4772-B664-3ECE1DAB4A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9224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1817B47-F7F4-42D2-B499-F9B6FAF46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9F13093-C9BA-4104-8F2F-07F6AD9EDA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82FCA58-6559-423E-BD00-F0EB762A0D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E50345-3620-4467-8566-2E3D28494526}" type="datetimeFigureOut">
              <a:rPr lang="es-ES" smtClean="0"/>
              <a:t>11/12/2019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FC1987F-7CBE-40B8-8DD6-B24822A676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6F6E50D-38D9-4F62-A18F-F3D681C569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9710D-CA27-4772-B664-3ECE1DAB4A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7206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comments" Target="../comments/commen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0F6CE5-36AE-4113-A79B-CA6907DF41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Contrastes de </a:t>
            </a:r>
            <a:r>
              <a:rPr lang="es-ES" dirty="0" err="1"/>
              <a:t>hipótesis</a:t>
            </a:r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7B3B969-32F1-4220-8019-F114B57B5C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Versión muy corta</a:t>
            </a:r>
          </a:p>
        </p:txBody>
      </p:sp>
    </p:spTree>
    <p:extLst>
      <p:ext uri="{BB962C8B-B14F-4D97-AF65-F5344CB8AC3E}">
        <p14:creationId xmlns:p14="http://schemas.microsoft.com/office/powerpoint/2010/main" val="2330085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Cabeza de un caballo&#10;&#10;Descripción generada automáticamente">
            <a:extLst>
              <a:ext uri="{FF2B5EF4-FFF2-40B4-BE49-F238E27FC236}">
                <a16:creationId xmlns:a16="http://schemas.microsoft.com/office/drawing/2014/main" id="{558B58B3-B6C0-4C19-A214-7F171C392D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806593"/>
            <a:ext cx="2743200" cy="1825752"/>
          </a:xfrm>
          <a:prstGeom prst="rect">
            <a:avLst/>
          </a:prstGeom>
        </p:spPr>
      </p:pic>
      <p:pic>
        <p:nvPicPr>
          <p:cNvPr id="9" name="Imagen 8" descr="Imagen que contiene animal, mamífero, exterior, edificio&#10;&#10;Descripción generada automáticamente">
            <a:extLst>
              <a:ext uri="{FF2B5EF4-FFF2-40B4-BE49-F238E27FC236}">
                <a16:creationId xmlns:a16="http://schemas.microsoft.com/office/drawing/2014/main" id="{2F64F9C1-3180-46E4-B7FA-62F17ADFC5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1" y="3492393"/>
            <a:ext cx="2743200" cy="2054752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DC98DF91-1225-4D90-A14F-4FA1712CFFC0}"/>
              </a:ext>
            </a:extLst>
          </p:cNvPr>
          <p:cNvSpPr txBox="1"/>
          <p:nvPr/>
        </p:nvSpPr>
        <p:spPr>
          <a:xfrm>
            <a:off x="463826" y="1497496"/>
            <a:ext cx="16280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/>
              <a:t>Hipótesis</a:t>
            </a:r>
            <a:r>
              <a:rPr lang="es-ES" dirty="0"/>
              <a:t> NULA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329A2A3-A514-44C6-807B-5A613C0154C5}"/>
              </a:ext>
            </a:extLst>
          </p:cNvPr>
          <p:cNvSpPr txBox="1"/>
          <p:nvPr/>
        </p:nvSpPr>
        <p:spPr>
          <a:xfrm>
            <a:off x="622852" y="4585252"/>
            <a:ext cx="2351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/>
              <a:t>Hipótesis</a:t>
            </a:r>
            <a:r>
              <a:rPr lang="es-ES" dirty="0"/>
              <a:t> ALTERNATIVA</a:t>
            </a:r>
          </a:p>
        </p:txBody>
      </p:sp>
    </p:spTree>
    <p:extLst>
      <p:ext uri="{BB962C8B-B14F-4D97-AF65-F5344CB8AC3E}">
        <p14:creationId xmlns:p14="http://schemas.microsoft.com/office/powerpoint/2010/main" val="1951613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ángulo 16">
            <a:extLst>
              <a:ext uri="{FF2B5EF4-FFF2-40B4-BE49-F238E27FC236}">
                <a16:creationId xmlns:a16="http://schemas.microsoft.com/office/drawing/2014/main" id="{2D6E2D32-FE57-4857-9713-527E260AA35F}"/>
              </a:ext>
            </a:extLst>
          </p:cNvPr>
          <p:cNvSpPr/>
          <p:nvPr/>
        </p:nvSpPr>
        <p:spPr>
          <a:xfrm>
            <a:off x="2504661" y="649357"/>
            <a:ext cx="9104243" cy="59104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Imagen 8" descr="Cabeza de un caballo&#10;&#10;Descripción generada automáticamente">
            <a:extLst>
              <a:ext uri="{FF2B5EF4-FFF2-40B4-BE49-F238E27FC236}">
                <a16:creationId xmlns:a16="http://schemas.microsoft.com/office/drawing/2014/main" id="{C873CEDB-3AAD-42B5-AD5D-7823FBE8AC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4796" y="1364303"/>
            <a:ext cx="2541514" cy="1691519"/>
          </a:xfrm>
          <a:prstGeom prst="rect">
            <a:avLst/>
          </a:prstGeom>
        </p:spPr>
      </p:pic>
      <p:pic>
        <p:nvPicPr>
          <p:cNvPr id="10" name="Imagen 9" descr="Imagen que contiene animal, mamífero, exterior, edificio&#10;&#10;Descripción generada automáticamente">
            <a:extLst>
              <a:ext uri="{FF2B5EF4-FFF2-40B4-BE49-F238E27FC236}">
                <a16:creationId xmlns:a16="http://schemas.microsoft.com/office/drawing/2014/main" id="{7BC3DFC6-23D2-4645-AA9E-ED25044FE2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312" y="3802755"/>
            <a:ext cx="3317543" cy="2484956"/>
          </a:xfrm>
          <a:prstGeom prst="rect">
            <a:avLst/>
          </a:prstGeom>
        </p:spPr>
      </p:pic>
      <p:pic>
        <p:nvPicPr>
          <p:cNvPr id="12" name="Imagen 11" descr="Imagen que contiene animal, mamífero, parado, blanco&#10;&#10;Descripción generada automáticamente">
            <a:extLst>
              <a:ext uri="{FF2B5EF4-FFF2-40B4-BE49-F238E27FC236}">
                <a16:creationId xmlns:a16="http://schemas.microsoft.com/office/drawing/2014/main" id="{AF0234A1-27FC-4279-95A7-2024BBF076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312" y="1364303"/>
            <a:ext cx="3020569" cy="1691519"/>
          </a:xfrm>
          <a:prstGeom prst="rect">
            <a:avLst/>
          </a:prstGeom>
        </p:spPr>
      </p:pic>
      <p:pic>
        <p:nvPicPr>
          <p:cNvPr id="16" name="Imagen 15" descr="Cabeza de un caballo&#10;&#10;Descripción generada automáticamente">
            <a:extLst>
              <a:ext uri="{FF2B5EF4-FFF2-40B4-BE49-F238E27FC236}">
                <a16:creationId xmlns:a16="http://schemas.microsoft.com/office/drawing/2014/main" id="{92B58CBF-2001-471D-8D1A-9CB2DBEE4E5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4796" y="3802178"/>
            <a:ext cx="2541514" cy="2485533"/>
          </a:xfrm>
          <a:prstGeom prst="rect">
            <a:avLst/>
          </a:prstGeom>
        </p:spPr>
      </p:pic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609627D9-8906-412E-80F8-DAF8EAE85CC7}"/>
              </a:ext>
            </a:extLst>
          </p:cNvPr>
          <p:cNvCxnSpPr>
            <a:cxnSpLocks/>
            <a:stCxn id="17" idx="0"/>
            <a:endCxn id="17" idx="2"/>
          </p:cNvCxnSpPr>
          <p:nvPr/>
        </p:nvCxnSpPr>
        <p:spPr>
          <a:xfrm>
            <a:off x="7056783" y="649357"/>
            <a:ext cx="0" cy="59104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F85D60F8-FF78-4CFC-9532-7C343432DBB6}"/>
              </a:ext>
            </a:extLst>
          </p:cNvPr>
          <p:cNvCxnSpPr/>
          <p:nvPr/>
        </p:nvCxnSpPr>
        <p:spPr>
          <a:xfrm>
            <a:off x="2504661" y="3429000"/>
            <a:ext cx="91042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0C7011C0-759A-4259-A4BC-34CE6998A931}"/>
              </a:ext>
            </a:extLst>
          </p:cNvPr>
          <p:cNvSpPr txBox="1"/>
          <p:nvPr/>
        </p:nvSpPr>
        <p:spPr>
          <a:xfrm>
            <a:off x="375617" y="1826279"/>
            <a:ext cx="2156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No rechazo Hip. Nula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303C0D09-54AE-4740-98D2-E6255C6FA931}"/>
              </a:ext>
            </a:extLst>
          </p:cNvPr>
          <p:cNvSpPr txBox="1"/>
          <p:nvPr/>
        </p:nvSpPr>
        <p:spPr>
          <a:xfrm>
            <a:off x="375617" y="5044944"/>
            <a:ext cx="1876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Rechazo Hip. Nula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2CCCE2D3-D3D5-4394-9452-F208DEA29D2E}"/>
              </a:ext>
            </a:extLst>
          </p:cNvPr>
          <p:cNvSpPr txBox="1"/>
          <p:nvPr/>
        </p:nvSpPr>
        <p:spPr>
          <a:xfrm>
            <a:off x="3244796" y="14707"/>
            <a:ext cx="3182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Hip. Nula Cierta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39ABBC74-2243-412F-A7C2-7F5E4AF901A0}"/>
              </a:ext>
            </a:extLst>
          </p:cNvPr>
          <p:cNvSpPr txBox="1"/>
          <p:nvPr/>
        </p:nvSpPr>
        <p:spPr>
          <a:xfrm>
            <a:off x="8295861" y="147366"/>
            <a:ext cx="2225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Hip. Alternativa cierta</a:t>
            </a:r>
          </a:p>
        </p:txBody>
      </p:sp>
    </p:spTree>
    <p:extLst>
      <p:ext uri="{BB962C8B-B14F-4D97-AF65-F5344CB8AC3E}">
        <p14:creationId xmlns:p14="http://schemas.microsoft.com/office/powerpoint/2010/main" val="4123732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pasto, exterior, comida, pila&#10;&#10;Descripción generada automáticamente">
            <a:extLst>
              <a:ext uri="{FF2B5EF4-FFF2-40B4-BE49-F238E27FC236}">
                <a16:creationId xmlns:a16="http://schemas.microsoft.com/office/drawing/2014/main" id="{634AA87F-399C-43F8-B13E-CC6C01D181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3909" y="272102"/>
            <a:ext cx="3722206" cy="2481471"/>
          </a:xfrm>
          <a:prstGeom prst="rect">
            <a:avLst/>
          </a:prstGeom>
        </p:spPr>
      </p:pic>
      <p:pic>
        <p:nvPicPr>
          <p:cNvPr id="5" name="Imagen 4" descr="Imagen que contiene comida, colorido, azul, alimentos&#10;&#10;Descripción generada automáticamente">
            <a:extLst>
              <a:ext uri="{FF2B5EF4-FFF2-40B4-BE49-F238E27FC236}">
                <a16:creationId xmlns:a16="http://schemas.microsoft.com/office/drawing/2014/main" id="{296AFEC4-E90C-43D2-B42A-1E2C144C52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3909" y="3156778"/>
            <a:ext cx="3722206" cy="3099899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19268B9B-BBF8-4A0A-A738-ABB51665A264}"/>
              </a:ext>
            </a:extLst>
          </p:cNvPr>
          <p:cNvSpPr txBox="1"/>
          <p:nvPr/>
        </p:nvSpPr>
        <p:spPr>
          <a:xfrm>
            <a:off x="318052" y="1328171"/>
            <a:ext cx="2817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Evidencia NO SIGNIFICATIVA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0519BAD-C780-4470-9C29-2E9127B20E30}"/>
              </a:ext>
            </a:extLst>
          </p:cNvPr>
          <p:cNvSpPr txBox="1"/>
          <p:nvPr/>
        </p:nvSpPr>
        <p:spPr>
          <a:xfrm>
            <a:off x="318052" y="4706727"/>
            <a:ext cx="2463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Evidencia SIGNIFICATIVA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285D952-1FDB-4C12-AA04-27A473DEE945}"/>
              </a:ext>
            </a:extLst>
          </p:cNvPr>
          <p:cNvSpPr txBox="1"/>
          <p:nvPr/>
        </p:nvSpPr>
        <p:spPr>
          <a:xfrm>
            <a:off x="8481386" y="1512837"/>
            <a:ext cx="16113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000" dirty="0">
                <a:solidFill>
                  <a:schemeClr val="accent2">
                    <a:lumMod val="75000"/>
                  </a:schemeClr>
                </a:solidFill>
              </a:rPr>
              <a:t>P&gt;0,05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36DF892-29E6-4773-9A9C-696C54AA52FB}"/>
              </a:ext>
            </a:extLst>
          </p:cNvPr>
          <p:cNvSpPr txBox="1"/>
          <p:nvPr/>
        </p:nvSpPr>
        <p:spPr>
          <a:xfrm>
            <a:off x="8639611" y="4791166"/>
            <a:ext cx="20416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solidFill>
                  <a:srgbClr val="FF0000"/>
                </a:solidFill>
              </a:rPr>
              <a:t>P</a:t>
            </a:r>
            <a:r>
              <a:rPr lang="es-ES" sz="4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FF00FF"/>
                </a:highlight>
              </a:rPr>
              <a:t>&lt;</a:t>
            </a:r>
            <a:r>
              <a:rPr lang="es-ES" sz="4000" dirty="0">
                <a:solidFill>
                  <a:srgbClr val="00B050"/>
                </a:solidFill>
              </a:rPr>
              <a:t>0</a:t>
            </a:r>
            <a:r>
              <a:rPr lang="es-ES" sz="4000" dirty="0"/>
              <a:t>,</a:t>
            </a:r>
            <a:r>
              <a:rPr lang="es-ES" sz="4000" dirty="0">
                <a:solidFill>
                  <a:schemeClr val="accent4">
                    <a:lumMod val="75000"/>
                  </a:schemeClr>
                </a:solidFill>
              </a:rPr>
              <a:t>0</a:t>
            </a:r>
            <a:r>
              <a:rPr lang="es-ES" sz="4000" dirty="0">
                <a:solidFill>
                  <a:srgbClr val="0070C0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5763648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38</Words>
  <Application>Microsoft Office PowerPoint</Application>
  <PresentationFormat>Panorámica</PresentationFormat>
  <Paragraphs>12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Contrastes de hipótesis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Contrastes de hipótesis</dc:title>
  <dc:creator>Francisco Javier Baron Lopez</dc:creator>
  <cp:lastModifiedBy>Francisco Javier Baron Lopez</cp:lastModifiedBy>
  <cp:revision>3</cp:revision>
  <dcterms:created xsi:type="dcterms:W3CDTF">2019-12-11T09:38:41Z</dcterms:created>
  <dcterms:modified xsi:type="dcterms:W3CDTF">2019-12-11T10:00:35Z</dcterms:modified>
</cp:coreProperties>
</file>