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sldIdLst>
    <p:sldId id="256" r:id="rId2"/>
    <p:sldId id="257" r:id="rId3"/>
    <p:sldId id="287" r:id="rId4"/>
    <p:sldId id="288" r:id="rId5"/>
    <p:sldId id="289" r:id="rId6"/>
    <p:sldId id="290" r:id="rId7"/>
    <p:sldId id="291" r:id="rId8"/>
    <p:sldId id="292" r:id="rId9"/>
    <p:sldId id="295" r:id="rId10"/>
    <p:sldId id="296" r:id="rId11"/>
    <p:sldId id="302" r:id="rId12"/>
    <p:sldId id="303" r:id="rId13"/>
    <p:sldId id="308" r:id="rId14"/>
    <p:sldId id="309" r:id="rId15"/>
    <p:sldId id="310" r:id="rId16"/>
    <p:sldId id="311" r:id="rId17"/>
    <p:sldId id="312" r:id="rId18"/>
    <p:sldId id="313" r:id="rId19"/>
    <p:sldId id="314" r:id="rId20"/>
  </p:sldIdLst>
  <p:sldSz cx="9144000" cy="6858000" type="screen4x3"/>
  <p:notesSz cx="6858000" cy="9144000"/>
  <p:defaultTextStyle>
    <a:defPPr>
      <a:defRPr lang="es-E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66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2" autoAdjust="0"/>
    <p:restoredTop sz="94737" autoAdjust="0"/>
  </p:normalViewPr>
  <p:slideViewPr>
    <p:cSldViewPr>
      <p:cViewPr varScale="1">
        <p:scale>
          <a:sx n="81" d="100"/>
          <a:sy n="81" d="100"/>
        </p:scale>
        <p:origin x="1426"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1698" y="-6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xmlns="" id="{DF5A24A1-F68A-49B7-A1AF-E1E82408B476}"/>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s-ES" altLang="es-ES"/>
          </a:p>
        </p:txBody>
      </p:sp>
      <p:sp>
        <p:nvSpPr>
          <p:cNvPr id="8195" name="Rectangle 3">
            <a:extLst>
              <a:ext uri="{FF2B5EF4-FFF2-40B4-BE49-F238E27FC236}">
                <a16:creationId xmlns:a16="http://schemas.microsoft.com/office/drawing/2014/main" xmlns="" id="{42F27C4D-FEED-4766-A7A4-9601554AC706}"/>
              </a:ext>
            </a:extLst>
          </p:cNvPr>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s-ES" altLang="es-ES"/>
          </a:p>
        </p:txBody>
      </p:sp>
      <p:sp>
        <p:nvSpPr>
          <p:cNvPr id="205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a:extLst>
              <a:ext uri="{FF2B5EF4-FFF2-40B4-BE49-F238E27FC236}">
                <a16:creationId xmlns:a16="http://schemas.microsoft.com/office/drawing/2014/main" xmlns="" id="{AF85D15D-9D01-48F5-A597-9365F2F95EA1}"/>
              </a:ext>
            </a:extLst>
          </p:cNvPr>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s-ES" noProof="0"/>
              <a:t>Haga clic para modificar el estilo de texto del patrón</a:t>
            </a:r>
          </a:p>
          <a:p>
            <a:pPr lvl="1"/>
            <a:r>
              <a:rPr lang="es-ES" altLang="es-ES" noProof="0"/>
              <a:t>Segundo nivel</a:t>
            </a:r>
          </a:p>
          <a:p>
            <a:pPr lvl="2"/>
            <a:r>
              <a:rPr lang="es-ES" altLang="es-ES" noProof="0"/>
              <a:t>Tercer nivel</a:t>
            </a:r>
          </a:p>
          <a:p>
            <a:pPr lvl="3"/>
            <a:r>
              <a:rPr lang="es-ES" altLang="es-ES" noProof="0"/>
              <a:t>Cuarto nivel</a:t>
            </a:r>
          </a:p>
          <a:p>
            <a:pPr lvl="4"/>
            <a:r>
              <a:rPr lang="es-ES" altLang="es-ES" noProof="0"/>
              <a:t>Quinto nivel</a:t>
            </a:r>
          </a:p>
        </p:txBody>
      </p:sp>
      <p:sp>
        <p:nvSpPr>
          <p:cNvPr id="8198" name="Rectangle 6">
            <a:extLst>
              <a:ext uri="{FF2B5EF4-FFF2-40B4-BE49-F238E27FC236}">
                <a16:creationId xmlns:a16="http://schemas.microsoft.com/office/drawing/2014/main" xmlns="" id="{112A3A7F-1E7E-43FF-90AB-D18FA0327578}"/>
              </a:ext>
            </a:extLst>
          </p:cNvPr>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s-ES" altLang="es-ES"/>
          </a:p>
        </p:txBody>
      </p:sp>
      <p:sp>
        <p:nvSpPr>
          <p:cNvPr id="8199" name="Rectangle 7">
            <a:extLst>
              <a:ext uri="{FF2B5EF4-FFF2-40B4-BE49-F238E27FC236}">
                <a16:creationId xmlns:a16="http://schemas.microsoft.com/office/drawing/2014/main" xmlns="" id="{1BCFB82B-CA3F-4472-8414-AD528EE915E9}"/>
              </a:ext>
            </a:extLst>
          </p:cNvPr>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F3E2A0F-72E6-4451-A1FE-02D5426183DD}" type="slidenum">
              <a:rPr lang="es-ES" altLang="es-ES"/>
              <a:pPr>
                <a:defRPr/>
              </a:pPr>
              <a:t>‹Nº›</a:t>
            </a:fld>
            <a:endParaRPr lang="es-ES" altLang="es-ES"/>
          </a:p>
        </p:txBody>
      </p:sp>
    </p:spTree>
    <p:extLst>
      <p:ext uri="{BB962C8B-B14F-4D97-AF65-F5344CB8AC3E}">
        <p14:creationId xmlns:p14="http://schemas.microsoft.com/office/powerpoint/2010/main" val="8375282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Rectangle 4">
            <a:extLst>
              <a:ext uri="{FF2B5EF4-FFF2-40B4-BE49-F238E27FC236}">
                <a16:creationId xmlns:a16="http://schemas.microsoft.com/office/drawing/2014/main" xmlns="" id="{6046FE34-F69A-411C-B33F-35A7E8FD9327}"/>
              </a:ext>
            </a:extLst>
          </p:cNvPr>
          <p:cNvSpPr>
            <a:spLocks noGrp="1" noChangeArrowheads="1"/>
          </p:cNvSpPr>
          <p:nvPr>
            <p:ph type="dt" sz="half" idx="10"/>
          </p:nvPr>
        </p:nvSpPr>
        <p:spPr>
          <a:ln/>
        </p:spPr>
        <p:txBody>
          <a:bodyPr/>
          <a:lstStyle>
            <a:lvl1pPr>
              <a:defRPr/>
            </a:lvl1pPr>
          </a:lstStyle>
          <a:p>
            <a:pPr>
              <a:defRPr/>
            </a:pPr>
            <a:endParaRPr lang="es-ES" altLang="es-ES"/>
          </a:p>
        </p:txBody>
      </p:sp>
      <p:sp>
        <p:nvSpPr>
          <p:cNvPr id="5" name="Rectangle 5">
            <a:extLst>
              <a:ext uri="{FF2B5EF4-FFF2-40B4-BE49-F238E27FC236}">
                <a16:creationId xmlns:a16="http://schemas.microsoft.com/office/drawing/2014/main" xmlns="" id="{E4043ACA-7180-467A-8BB3-9A5B37D653BD}"/>
              </a:ext>
            </a:extLst>
          </p:cNvPr>
          <p:cNvSpPr>
            <a:spLocks noGrp="1" noChangeArrowheads="1"/>
          </p:cNvSpPr>
          <p:nvPr>
            <p:ph type="ftr" sz="quarter" idx="11"/>
          </p:nvPr>
        </p:nvSpPr>
        <p:spPr>
          <a:ln/>
        </p:spPr>
        <p:txBody>
          <a:bodyPr/>
          <a:lstStyle>
            <a:lvl1pPr>
              <a:defRPr/>
            </a:lvl1pPr>
          </a:lstStyle>
          <a:p>
            <a:pPr>
              <a:defRPr/>
            </a:pPr>
            <a:endParaRPr lang="es-ES" altLang="es-ES"/>
          </a:p>
        </p:txBody>
      </p:sp>
      <p:sp>
        <p:nvSpPr>
          <p:cNvPr id="6" name="Rectangle 6">
            <a:extLst>
              <a:ext uri="{FF2B5EF4-FFF2-40B4-BE49-F238E27FC236}">
                <a16:creationId xmlns:a16="http://schemas.microsoft.com/office/drawing/2014/main" xmlns="" id="{5D773BAE-AA9F-4294-9EE8-D3749AA4FE0F}"/>
              </a:ext>
            </a:extLst>
          </p:cNvPr>
          <p:cNvSpPr>
            <a:spLocks noGrp="1" noChangeArrowheads="1"/>
          </p:cNvSpPr>
          <p:nvPr>
            <p:ph type="sldNum" sz="quarter" idx="12"/>
          </p:nvPr>
        </p:nvSpPr>
        <p:spPr>
          <a:ln/>
        </p:spPr>
        <p:txBody>
          <a:bodyPr/>
          <a:lstStyle>
            <a:lvl1pPr>
              <a:defRPr/>
            </a:lvl1pPr>
          </a:lstStyle>
          <a:p>
            <a:pPr>
              <a:defRPr/>
            </a:pPr>
            <a:fld id="{AC165AD5-82D9-4150-A62A-60EB81061730}" type="slidenum">
              <a:rPr lang="es-ES" altLang="es-ES"/>
              <a:pPr>
                <a:defRPr/>
              </a:pPr>
              <a:t>‹Nº›</a:t>
            </a:fld>
            <a:endParaRPr lang="es-ES" altLang="es-ES"/>
          </a:p>
        </p:txBody>
      </p:sp>
    </p:spTree>
    <p:extLst>
      <p:ext uri="{BB962C8B-B14F-4D97-AF65-F5344CB8AC3E}">
        <p14:creationId xmlns:p14="http://schemas.microsoft.com/office/powerpoint/2010/main" val="931641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a:extLst>
              <a:ext uri="{FF2B5EF4-FFF2-40B4-BE49-F238E27FC236}">
                <a16:creationId xmlns:a16="http://schemas.microsoft.com/office/drawing/2014/main" xmlns="" id="{6046FE34-F69A-411C-B33F-35A7E8FD9327}"/>
              </a:ext>
            </a:extLst>
          </p:cNvPr>
          <p:cNvSpPr>
            <a:spLocks noGrp="1" noChangeArrowheads="1"/>
          </p:cNvSpPr>
          <p:nvPr>
            <p:ph type="dt" sz="half" idx="10"/>
          </p:nvPr>
        </p:nvSpPr>
        <p:spPr>
          <a:ln/>
        </p:spPr>
        <p:txBody>
          <a:bodyPr/>
          <a:lstStyle>
            <a:lvl1pPr>
              <a:defRPr/>
            </a:lvl1pPr>
          </a:lstStyle>
          <a:p>
            <a:pPr>
              <a:defRPr/>
            </a:pPr>
            <a:endParaRPr lang="es-ES" altLang="es-ES"/>
          </a:p>
        </p:txBody>
      </p:sp>
      <p:sp>
        <p:nvSpPr>
          <p:cNvPr id="5" name="Rectangle 5">
            <a:extLst>
              <a:ext uri="{FF2B5EF4-FFF2-40B4-BE49-F238E27FC236}">
                <a16:creationId xmlns:a16="http://schemas.microsoft.com/office/drawing/2014/main" xmlns="" id="{E4043ACA-7180-467A-8BB3-9A5B37D653BD}"/>
              </a:ext>
            </a:extLst>
          </p:cNvPr>
          <p:cNvSpPr>
            <a:spLocks noGrp="1" noChangeArrowheads="1"/>
          </p:cNvSpPr>
          <p:nvPr>
            <p:ph type="ftr" sz="quarter" idx="11"/>
          </p:nvPr>
        </p:nvSpPr>
        <p:spPr>
          <a:ln/>
        </p:spPr>
        <p:txBody>
          <a:bodyPr/>
          <a:lstStyle>
            <a:lvl1pPr>
              <a:defRPr/>
            </a:lvl1pPr>
          </a:lstStyle>
          <a:p>
            <a:pPr>
              <a:defRPr/>
            </a:pPr>
            <a:endParaRPr lang="es-ES" altLang="es-ES"/>
          </a:p>
        </p:txBody>
      </p:sp>
      <p:sp>
        <p:nvSpPr>
          <p:cNvPr id="6" name="Rectangle 6">
            <a:extLst>
              <a:ext uri="{FF2B5EF4-FFF2-40B4-BE49-F238E27FC236}">
                <a16:creationId xmlns:a16="http://schemas.microsoft.com/office/drawing/2014/main" xmlns="" id="{5D773BAE-AA9F-4294-9EE8-D3749AA4FE0F}"/>
              </a:ext>
            </a:extLst>
          </p:cNvPr>
          <p:cNvSpPr>
            <a:spLocks noGrp="1" noChangeArrowheads="1"/>
          </p:cNvSpPr>
          <p:nvPr>
            <p:ph type="sldNum" sz="quarter" idx="12"/>
          </p:nvPr>
        </p:nvSpPr>
        <p:spPr>
          <a:ln/>
        </p:spPr>
        <p:txBody>
          <a:bodyPr/>
          <a:lstStyle>
            <a:lvl1pPr>
              <a:defRPr/>
            </a:lvl1pPr>
          </a:lstStyle>
          <a:p>
            <a:pPr>
              <a:defRPr/>
            </a:pPr>
            <a:fld id="{7B91F4BC-0D14-4C24-9798-5BE9955C65BE}" type="slidenum">
              <a:rPr lang="es-ES" altLang="es-ES"/>
              <a:pPr>
                <a:defRPr/>
              </a:pPr>
              <a:t>‹Nº›</a:t>
            </a:fld>
            <a:endParaRPr lang="es-ES" altLang="es-ES"/>
          </a:p>
        </p:txBody>
      </p:sp>
    </p:spTree>
    <p:extLst>
      <p:ext uri="{BB962C8B-B14F-4D97-AF65-F5344CB8AC3E}">
        <p14:creationId xmlns:p14="http://schemas.microsoft.com/office/powerpoint/2010/main" val="1190891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15100" y="609600"/>
            <a:ext cx="1943100" cy="5486400"/>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685800" y="609600"/>
            <a:ext cx="5676900" cy="54864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a:extLst>
              <a:ext uri="{FF2B5EF4-FFF2-40B4-BE49-F238E27FC236}">
                <a16:creationId xmlns:a16="http://schemas.microsoft.com/office/drawing/2014/main" xmlns="" id="{6046FE34-F69A-411C-B33F-35A7E8FD9327}"/>
              </a:ext>
            </a:extLst>
          </p:cNvPr>
          <p:cNvSpPr>
            <a:spLocks noGrp="1" noChangeArrowheads="1"/>
          </p:cNvSpPr>
          <p:nvPr>
            <p:ph type="dt" sz="half" idx="10"/>
          </p:nvPr>
        </p:nvSpPr>
        <p:spPr>
          <a:ln/>
        </p:spPr>
        <p:txBody>
          <a:bodyPr/>
          <a:lstStyle>
            <a:lvl1pPr>
              <a:defRPr/>
            </a:lvl1pPr>
          </a:lstStyle>
          <a:p>
            <a:pPr>
              <a:defRPr/>
            </a:pPr>
            <a:endParaRPr lang="es-ES" altLang="es-ES"/>
          </a:p>
        </p:txBody>
      </p:sp>
      <p:sp>
        <p:nvSpPr>
          <p:cNvPr id="5" name="Rectangle 5">
            <a:extLst>
              <a:ext uri="{FF2B5EF4-FFF2-40B4-BE49-F238E27FC236}">
                <a16:creationId xmlns:a16="http://schemas.microsoft.com/office/drawing/2014/main" xmlns="" id="{E4043ACA-7180-467A-8BB3-9A5B37D653BD}"/>
              </a:ext>
            </a:extLst>
          </p:cNvPr>
          <p:cNvSpPr>
            <a:spLocks noGrp="1" noChangeArrowheads="1"/>
          </p:cNvSpPr>
          <p:nvPr>
            <p:ph type="ftr" sz="quarter" idx="11"/>
          </p:nvPr>
        </p:nvSpPr>
        <p:spPr>
          <a:ln/>
        </p:spPr>
        <p:txBody>
          <a:bodyPr/>
          <a:lstStyle>
            <a:lvl1pPr>
              <a:defRPr/>
            </a:lvl1pPr>
          </a:lstStyle>
          <a:p>
            <a:pPr>
              <a:defRPr/>
            </a:pPr>
            <a:endParaRPr lang="es-ES" altLang="es-ES"/>
          </a:p>
        </p:txBody>
      </p:sp>
      <p:sp>
        <p:nvSpPr>
          <p:cNvPr id="6" name="Rectangle 6">
            <a:extLst>
              <a:ext uri="{FF2B5EF4-FFF2-40B4-BE49-F238E27FC236}">
                <a16:creationId xmlns:a16="http://schemas.microsoft.com/office/drawing/2014/main" xmlns="" id="{5D773BAE-AA9F-4294-9EE8-D3749AA4FE0F}"/>
              </a:ext>
            </a:extLst>
          </p:cNvPr>
          <p:cNvSpPr>
            <a:spLocks noGrp="1" noChangeArrowheads="1"/>
          </p:cNvSpPr>
          <p:nvPr>
            <p:ph type="sldNum" sz="quarter" idx="12"/>
          </p:nvPr>
        </p:nvSpPr>
        <p:spPr>
          <a:ln/>
        </p:spPr>
        <p:txBody>
          <a:bodyPr/>
          <a:lstStyle>
            <a:lvl1pPr>
              <a:defRPr/>
            </a:lvl1pPr>
          </a:lstStyle>
          <a:p>
            <a:pPr>
              <a:defRPr/>
            </a:pPr>
            <a:fld id="{AC42FBF9-2FE5-452E-B8FF-C394C19AA5BE}" type="slidenum">
              <a:rPr lang="es-ES" altLang="es-ES"/>
              <a:pPr>
                <a:defRPr/>
              </a:pPr>
              <a:t>‹Nº›</a:t>
            </a:fld>
            <a:endParaRPr lang="es-ES" altLang="es-ES"/>
          </a:p>
        </p:txBody>
      </p:sp>
    </p:spTree>
    <p:extLst>
      <p:ext uri="{BB962C8B-B14F-4D97-AF65-F5344CB8AC3E}">
        <p14:creationId xmlns:p14="http://schemas.microsoft.com/office/powerpoint/2010/main" val="2677960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a:extLst>
              <a:ext uri="{FF2B5EF4-FFF2-40B4-BE49-F238E27FC236}">
                <a16:creationId xmlns:a16="http://schemas.microsoft.com/office/drawing/2014/main" xmlns="" id="{6046FE34-F69A-411C-B33F-35A7E8FD9327}"/>
              </a:ext>
            </a:extLst>
          </p:cNvPr>
          <p:cNvSpPr>
            <a:spLocks noGrp="1" noChangeArrowheads="1"/>
          </p:cNvSpPr>
          <p:nvPr>
            <p:ph type="dt" sz="half" idx="10"/>
          </p:nvPr>
        </p:nvSpPr>
        <p:spPr>
          <a:ln/>
        </p:spPr>
        <p:txBody>
          <a:bodyPr/>
          <a:lstStyle>
            <a:lvl1pPr>
              <a:defRPr/>
            </a:lvl1pPr>
          </a:lstStyle>
          <a:p>
            <a:pPr>
              <a:defRPr/>
            </a:pPr>
            <a:endParaRPr lang="es-ES" altLang="es-ES"/>
          </a:p>
        </p:txBody>
      </p:sp>
      <p:sp>
        <p:nvSpPr>
          <p:cNvPr id="5" name="Rectangle 5">
            <a:extLst>
              <a:ext uri="{FF2B5EF4-FFF2-40B4-BE49-F238E27FC236}">
                <a16:creationId xmlns:a16="http://schemas.microsoft.com/office/drawing/2014/main" xmlns="" id="{E4043ACA-7180-467A-8BB3-9A5B37D653BD}"/>
              </a:ext>
            </a:extLst>
          </p:cNvPr>
          <p:cNvSpPr>
            <a:spLocks noGrp="1" noChangeArrowheads="1"/>
          </p:cNvSpPr>
          <p:nvPr>
            <p:ph type="ftr" sz="quarter" idx="11"/>
          </p:nvPr>
        </p:nvSpPr>
        <p:spPr>
          <a:ln/>
        </p:spPr>
        <p:txBody>
          <a:bodyPr/>
          <a:lstStyle>
            <a:lvl1pPr>
              <a:defRPr/>
            </a:lvl1pPr>
          </a:lstStyle>
          <a:p>
            <a:pPr>
              <a:defRPr/>
            </a:pPr>
            <a:endParaRPr lang="es-ES" altLang="es-ES"/>
          </a:p>
        </p:txBody>
      </p:sp>
      <p:sp>
        <p:nvSpPr>
          <p:cNvPr id="6" name="Rectangle 6">
            <a:extLst>
              <a:ext uri="{FF2B5EF4-FFF2-40B4-BE49-F238E27FC236}">
                <a16:creationId xmlns:a16="http://schemas.microsoft.com/office/drawing/2014/main" xmlns="" id="{5D773BAE-AA9F-4294-9EE8-D3749AA4FE0F}"/>
              </a:ext>
            </a:extLst>
          </p:cNvPr>
          <p:cNvSpPr>
            <a:spLocks noGrp="1" noChangeArrowheads="1"/>
          </p:cNvSpPr>
          <p:nvPr>
            <p:ph type="sldNum" sz="quarter" idx="12"/>
          </p:nvPr>
        </p:nvSpPr>
        <p:spPr>
          <a:ln/>
        </p:spPr>
        <p:txBody>
          <a:bodyPr/>
          <a:lstStyle>
            <a:lvl1pPr>
              <a:defRPr/>
            </a:lvl1pPr>
          </a:lstStyle>
          <a:p>
            <a:pPr>
              <a:defRPr/>
            </a:pPr>
            <a:fld id="{74D95065-AAC5-4D75-B306-176E3DD726AE}" type="slidenum">
              <a:rPr lang="es-ES" altLang="es-ES"/>
              <a:pPr>
                <a:defRPr/>
              </a:pPr>
              <a:t>‹Nº›</a:t>
            </a:fld>
            <a:endParaRPr lang="es-ES" altLang="es-ES"/>
          </a:p>
        </p:txBody>
      </p:sp>
    </p:spTree>
    <p:extLst>
      <p:ext uri="{BB962C8B-B14F-4D97-AF65-F5344CB8AC3E}">
        <p14:creationId xmlns:p14="http://schemas.microsoft.com/office/powerpoint/2010/main" val="980221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a:t>Haga clic para modificar el estilo de texto del patrón</a:t>
            </a:r>
          </a:p>
        </p:txBody>
      </p:sp>
      <p:sp>
        <p:nvSpPr>
          <p:cNvPr id="4" name="Rectangle 4">
            <a:extLst>
              <a:ext uri="{FF2B5EF4-FFF2-40B4-BE49-F238E27FC236}">
                <a16:creationId xmlns:a16="http://schemas.microsoft.com/office/drawing/2014/main" xmlns="" id="{6046FE34-F69A-411C-B33F-35A7E8FD9327}"/>
              </a:ext>
            </a:extLst>
          </p:cNvPr>
          <p:cNvSpPr>
            <a:spLocks noGrp="1" noChangeArrowheads="1"/>
          </p:cNvSpPr>
          <p:nvPr>
            <p:ph type="dt" sz="half" idx="10"/>
          </p:nvPr>
        </p:nvSpPr>
        <p:spPr>
          <a:ln/>
        </p:spPr>
        <p:txBody>
          <a:bodyPr/>
          <a:lstStyle>
            <a:lvl1pPr>
              <a:defRPr/>
            </a:lvl1pPr>
          </a:lstStyle>
          <a:p>
            <a:pPr>
              <a:defRPr/>
            </a:pPr>
            <a:endParaRPr lang="es-ES" altLang="es-ES"/>
          </a:p>
        </p:txBody>
      </p:sp>
      <p:sp>
        <p:nvSpPr>
          <p:cNvPr id="5" name="Rectangle 5">
            <a:extLst>
              <a:ext uri="{FF2B5EF4-FFF2-40B4-BE49-F238E27FC236}">
                <a16:creationId xmlns:a16="http://schemas.microsoft.com/office/drawing/2014/main" xmlns="" id="{E4043ACA-7180-467A-8BB3-9A5B37D653BD}"/>
              </a:ext>
            </a:extLst>
          </p:cNvPr>
          <p:cNvSpPr>
            <a:spLocks noGrp="1" noChangeArrowheads="1"/>
          </p:cNvSpPr>
          <p:nvPr>
            <p:ph type="ftr" sz="quarter" idx="11"/>
          </p:nvPr>
        </p:nvSpPr>
        <p:spPr>
          <a:ln/>
        </p:spPr>
        <p:txBody>
          <a:bodyPr/>
          <a:lstStyle>
            <a:lvl1pPr>
              <a:defRPr/>
            </a:lvl1pPr>
          </a:lstStyle>
          <a:p>
            <a:pPr>
              <a:defRPr/>
            </a:pPr>
            <a:endParaRPr lang="es-ES" altLang="es-ES"/>
          </a:p>
        </p:txBody>
      </p:sp>
      <p:sp>
        <p:nvSpPr>
          <p:cNvPr id="6" name="Rectangle 6">
            <a:extLst>
              <a:ext uri="{FF2B5EF4-FFF2-40B4-BE49-F238E27FC236}">
                <a16:creationId xmlns:a16="http://schemas.microsoft.com/office/drawing/2014/main" xmlns="" id="{5D773BAE-AA9F-4294-9EE8-D3749AA4FE0F}"/>
              </a:ext>
            </a:extLst>
          </p:cNvPr>
          <p:cNvSpPr>
            <a:spLocks noGrp="1" noChangeArrowheads="1"/>
          </p:cNvSpPr>
          <p:nvPr>
            <p:ph type="sldNum" sz="quarter" idx="12"/>
          </p:nvPr>
        </p:nvSpPr>
        <p:spPr>
          <a:ln/>
        </p:spPr>
        <p:txBody>
          <a:bodyPr/>
          <a:lstStyle>
            <a:lvl1pPr>
              <a:defRPr/>
            </a:lvl1pPr>
          </a:lstStyle>
          <a:p>
            <a:pPr>
              <a:defRPr/>
            </a:pPr>
            <a:fld id="{9CD2444F-4953-4C96-A5B7-A53A7074D096}" type="slidenum">
              <a:rPr lang="es-ES" altLang="es-ES"/>
              <a:pPr>
                <a:defRPr/>
              </a:pPr>
              <a:t>‹Nº›</a:t>
            </a:fld>
            <a:endParaRPr lang="es-ES" altLang="es-ES"/>
          </a:p>
        </p:txBody>
      </p:sp>
    </p:spTree>
    <p:extLst>
      <p:ext uri="{BB962C8B-B14F-4D97-AF65-F5344CB8AC3E}">
        <p14:creationId xmlns:p14="http://schemas.microsoft.com/office/powerpoint/2010/main" val="1970841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685800" y="1981200"/>
            <a:ext cx="3810000" cy="41148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4648200" y="1981200"/>
            <a:ext cx="3810000" cy="41148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4">
            <a:extLst>
              <a:ext uri="{FF2B5EF4-FFF2-40B4-BE49-F238E27FC236}">
                <a16:creationId xmlns:a16="http://schemas.microsoft.com/office/drawing/2014/main" xmlns="" id="{6046FE34-F69A-411C-B33F-35A7E8FD9327}"/>
              </a:ext>
            </a:extLst>
          </p:cNvPr>
          <p:cNvSpPr>
            <a:spLocks noGrp="1" noChangeArrowheads="1"/>
          </p:cNvSpPr>
          <p:nvPr>
            <p:ph type="dt" sz="half" idx="10"/>
          </p:nvPr>
        </p:nvSpPr>
        <p:spPr>
          <a:ln/>
        </p:spPr>
        <p:txBody>
          <a:bodyPr/>
          <a:lstStyle>
            <a:lvl1pPr>
              <a:defRPr/>
            </a:lvl1pPr>
          </a:lstStyle>
          <a:p>
            <a:pPr>
              <a:defRPr/>
            </a:pPr>
            <a:endParaRPr lang="es-ES" altLang="es-ES"/>
          </a:p>
        </p:txBody>
      </p:sp>
      <p:sp>
        <p:nvSpPr>
          <p:cNvPr id="6" name="Rectangle 5">
            <a:extLst>
              <a:ext uri="{FF2B5EF4-FFF2-40B4-BE49-F238E27FC236}">
                <a16:creationId xmlns:a16="http://schemas.microsoft.com/office/drawing/2014/main" xmlns="" id="{E4043ACA-7180-467A-8BB3-9A5B37D653BD}"/>
              </a:ext>
            </a:extLst>
          </p:cNvPr>
          <p:cNvSpPr>
            <a:spLocks noGrp="1" noChangeArrowheads="1"/>
          </p:cNvSpPr>
          <p:nvPr>
            <p:ph type="ftr" sz="quarter" idx="11"/>
          </p:nvPr>
        </p:nvSpPr>
        <p:spPr>
          <a:ln/>
        </p:spPr>
        <p:txBody>
          <a:bodyPr/>
          <a:lstStyle>
            <a:lvl1pPr>
              <a:defRPr/>
            </a:lvl1pPr>
          </a:lstStyle>
          <a:p>
            <a:pPr>
              <a:defRPr/>
            </a:pPr>
            <a:endParaRPr lang="es-ES" altLang="es-ES"/>
          </a:p>
        </p:txBody>
      </p:sp>
      <p:sp>
        <p:nvSpPr>
          <p:cNvPr id="7" name="Rectangle 6">
            <a:extLst>
              <a:ext uri="{FF2B5EF4-FFF2-40B4-BE49-F238E27FC236}">
                <a16:creationId xmlns:a16="http://schemas.microsoft.com/office/drawing/2014/main" xmlns="" id="{5D773BAE-AA9F-4294-9EE8-D3749AA4FE0F}"/>
              </a:ext>
            </a:extLst>
          </p:cNvPr>
          <p:cNvSpPr>
            <a:spLocks noGrp="1" noChangeArrowheads="1"/>
          </p:cNvSpPr>
          <p:nvPr>
            <p:ph type="sldNum" sz="quarter" idx="12"/>
          </p:nvPr>
        </p:nvSpPr>
        <p:spPr>
          <a:ln/>
        </p:spPr>
        <p:txBody>
          <a:bodyPr/>
          <a:lstStyle>
            <a:lvl1pPr>
              <a:defRPr/>
            </a:lvl1pPr>
          </a:lstStyle>
          <a:p>
            <a:pPr>
              <a:defRPr/>
            </a:pPr>
            <a:fld id="{28AE5A00-671F-4F84-A7DF-4FDF0968825C}" type="slidenum">
              <a:rPr lang="es-ES" altLang="es-ES"/>
              <a:pPr>
                <a:defRPr/>
              </a:pPr>
              <a:t>‹Nº›</a:t>
            </a:fld>
            <a:endParaRPr lang="es-ES" altLang="es-ES"/>
          </a:p>
        </p:txBody>
      </p:sp>
    </p:spTree>
    <p:extLst>
      <p:ext uri="{BB962C8B-B14F-4D97-AF65-F5344CB8AC3E}">
        <p14:creationId xmlns:p14="http://schemas.microsoft.com/office/powerpoint/2010/main" val="2260429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4">
            <a:extLst>
              <a:ext uri="{FF2B5EF4-FFF2-40B4-BE49-F238E27FC236}">
                <a16:creationId xmlns:a16="http://schemas.microsoft.com/office/drawing/2014/main" xmlns="" id="{6046FE34-F69A-411C-B33F-35A7E8FD9327}"/>
              </a:ext>
            </a:extLst>
          </p:cNvPr>
          <p:cNvSpPr>
            <a:spLocks noGrp="1" noChangeArrowheads="1"/>
          </p:cNvSpPr>
          <p:nvPr>
            <p:ph type="dt" sz="half" idx="10"/>
          </p:nvPr>
        </p:nvSpPr>
        <p:spPr>
          <a:ln/>
        </p:spPr>
        <p:txBody>
          <a:bodyPr/>
          <a:lstStyle>
            <a:lvl1pPr>
              <a:defRPr/>
            </a:lvl1pPr>
          </a:lstStyle>
          <a:p>
            <a:pPr>
              <a:defRPr/>
            </a:pPr>
            <a:endParaRPr lang="es-ES" altLang="es-ES"/>
          </a:p>
        </p:txBody>
      </p:sp>
      <p:sp>
        <p:nvSpPr>
          <p:cNvPr id="8" name="Rectangle 5">
            <a:extLst>
              <a:ext uri="{FF2B5EF4-FFF2-40B4-BE49-F238E27FC236}">
                <a16:creationId xmlns:a16="http://schemas.microsoft.com/office/drawing/2014/main" xmlns="" id="{E4043ACA-7180-467A-8BB3-9A5B37D653BD}"/>
              </a:ext>
            </a:extLst>
          </p:cNvPr>
          <p:cNvSpPr>
            <a:spLocks noGrp="1" noChangeArrowheads="1"/>
          </p:cNvSpPr>
          <p:nvPr>
            <p:ph type="ftr" sz="quarter" idx="11"/>
          </p:nvPr>
        </p:nvSpPr>
        <p:spPr>
          <a:ln/>
        </p:spPr>
        <p:txBody>
          <a:bodyPr/>
          <a:lstStyle>
            <a:lvl1pPr>
              <a:defRPr/>
            </a:lvl1pPr>
          </a:lstStyle>
          <a:p>
            <a:pPr>
              <a:defRPr/>
            </a:pPr>
            <a:endParaRPr lang="es-ES" altLang="es-ES"/>
          </a:p>
        </p:txBody>
      </p:sp>
      <p:sp>
        <p:nvSpPr>
          <p:cNvPr id="9" name="Rectangle 6">
            <a:extLst>
              <a:ext uri="{FF2B5EF4-FFF2-40B4-BE49-F238E27FC236}">
                <a16:creationId xmlns:a16="http://schemas.microsoft.com/office/drawing/2014/main" xmlns="" id="{5D773BAE-AA9F-4294-9EE8-D3749AA4FE0F}"/>
              </a:ext>
            </a:extLst>
          </p:cNvPr>
          <p:cNvSpPr>
            <a:spLocks noGrp="1" noChangeArrowheads="1"/>
          </p:cNvSpPr>
          <p:nvPr>
            <p:ph type="sldNum" sz="quarter" idx="12"/>
          </p:nvPr>
        </p:nvSpPr>
        <p:spPr>
          <a:ln/>
        </p:spPr>
        <p:txBody>
          <a:bodyPr/>
          <a:lstStyle>
            <a:lvl1pPr>
              <a:defRPr/>
            </a:lvl1pPr>
          </a:lstStyle>
          <a:p>
            <a:pPr>
              <a:defRPr/>
            </a:pPr>
            <a:fld id="{944FDEDC-0CF4-4D5A-BAF2-AEC60A85339C}" type="slidenum">
              <a:rPr lang="es-ES" altLang="es-ES"/>
              <a:pPr>
                <a:defRPr/>
              </a:pPr>
              <a:t>‹Nº›</a:t>
            </a:fld>
            <a:endParaRPr lang="es-ES" altLang="es-ES"/>
          </a:p>
        </p:txBody>
      </p:sp>
    </p:spTree>
    <p:extLst>
      <p:ext uri="{BB962C8B-B14F-4D97-AF65-F5344CB8AC3E}">
        <p14:creationId xmlns:p14="http://schemas.microsoft.com/office/powerpoint/2010/main" val="193232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Rectangle 4">
            <a:extLst>
              <a:ext uri="{FF2B5EF4-FFF2-40B4-BE49-F238E27FC236}">
                <a16:creationId xmlns:a16="http://schemas.microsoft.com/office/drawing/2014/main" xmlns="" id="{6046FE34-F69A-411C-B33F-35A7E8FD9327}"/>
              </a:ext>
            </a:extLst>
          </p:cNvPr>
          <p:cNvSpPr>
            <a:spLocks noGrp="1" noChangeArrowheads="1"/>
          </p:cNvSpPr>
          <p:nvPr>
            <p:ph type="dt" sz="half" idx="10"/>
          </p:nvPr>
        </p:nvSpPr>
        <p:spPr>
          <a:ln/>
        </p:spPr>
        <p:txBody>
          <a:bodyPr/>
          <a:lstStyle>
            <a:lvl1pPr>
              <a:defRPr/>
            </a:lvl1pPr>
          </a:lstStyle>
          <a:p>
            <a:pPr>
              <a:defRPr/>
            </a:pPr>
            <a:endParaRPr lang="es-ES" altLang="es-ES"/>
          </a:p>
        </p:txBody>
      </p:sp>
      <p:sp>
        <p:nvSpPr>
          <p:cNvPr id="4" name="Rectangle 5">
            <a:extLst>
              <a:ext uri="{FF2B5EF4-FFF2-40B4-BE49-F238E27FC236}">
                <a16:creationId xmlns:a16="http://schemas.microsoft.com/office/drawing/2014/main" xmlns="" id="{E4043ACA-7180-467A-8BB3-9A5B37D653BD}"/>
              </a:ext>
            </a:extLst>
          </p:cNvPr>
          <p:cNvSpPr>
            <a:spLocks noGrp="1" noChangeArrowheads="1"/>
          </p:cNvSpPr>
          <p:nvPr>
            <p:ph type="ftr" sz="quarter" idx="11"/>
          </p:nvPr>
        </p:nvSpPr>
        <p:spPr>
          <a:ln/>
        </p:spPr>
        <p:txBody>
          <a:bodyPr/>
          <a:lstStyle>
            <a:lvl1pPr>
              <a:defRPr/>
            </a:lvl1pPr>
          </a:lstStyle>
          <a:p>
            <a:pPr>
              <a:defRPr/>
            </a:pPr>
            <a:endParaRPr lang="es-ES" altLang="es-ES"/>
          </a:p>
        </p:txBody>
      </p:sp>
      <p:sp>
        <p:nvSpPr>
          <p:cNvPr id="5" name="Rectangle 6">
            <a:extLst>
              <a:ext uri="{FF2B5EF4-FFF2-40B4-BE49-F238E27FC236}">
                <a16:creationId xmlns:a16="http://schemas.microsoft.com/office/drawing/2014/main" xmlns="" id="{5D773BAE-AA9F-4294-9EE8-D3749AA4FE0F}"/>
              </a:ext>
            </a:extLst>
          </p:cNvPr>
          <p:cNvSpPr>
            <a:spLocks noGrp="1" noChangeArrowheads="1"/>
          </p:cNvSpPr>
          <p:nvPr>
            <p:ph type="sldNum" sz="quarter" idx="12"/>
          </p:nvPr>
        </p:nvSpPr>
        <p:spPr>
          <a:ln/>
        </p:spPr>
        <p:txBody>
          <a:bodyPr/>
          <a:lstStyle>
            <a:lvl1pPr>
              <a:defRPr/>
            </a:lvl1pPr>
          </a:lstStyle>
          <a:p>
            <a:pPr>
              <a:defRPr/>
            </a:pPr>
            <a:fld id="{06526BF2-B96F-452C-B224-A6F34189D47B}" type="slidenum">
              <a:rPr lang="es-ES" altLang="es-ES"/>
              <a:pPr>
                <a:defRPr/>
              </a:pPr>
              <a:t>‹Nº›</a:t>
            </a:fld>
            <a:endParaRPr lang="es-ES" altLang="es-ES"/>
          </a:p>
        </p:txBody>
      </p:sp>
    </p:spTree>
    <p:extLst>
      <p:ext uri="{BB962C8B-B14F-4D97-AF65-F5344CB8AC3E}">
        <p14:creationId xmlns:p14="http://schemas.microsoft.com/office/powerpoint/2010/main" val="3881105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xmlns="" id="{6046FE34-F69A-411C-B33F-35A7E8FD9327}"/>
              </a:ext>
            </a:extLst>
          </p:cNvPr>
          <p:cNvSpPr>
            <a:spLocks noGrp="1" noChangeArrowheads="1"/>
          </p:cNvSpPr>
          <p:nvPr>
            <p:ph type="dt" sz="half" idx="10"/>
          </p:nvPr>
        </p:nvSpPr>
        <p:spPr>
          <a:ln/>
        </p:spPr>
        <p:txBody>
          <a:bodyPr/>
          <a:lstStyle>
            <a:lvl1pPr>
              <a:defRPr/>
            </a:lvl1pPr>
          </a:lstStyle>
          <a:p>
            <a:pPr>
              <a:defRPr/>
            </a:pPr>
            <a:endParaRPr lang="es-ES" altLang="es-ES"/>
          </a:p>
        </p:txBody>
      </p:sp>
      <p:sp>
        <p:nvSpPr>
          <p:cNvPr id="3" name="Rectangle 5">
            <a:extLst>
              <a:ext uri="{FF2B5EF4-FFF2-40B4-BE49-F238E27FC236}">
                <a16:creationId xmlns:a16="http://schemas.microsoft.com/office/drawing/2014/main" xmlns="" id="{E4043ACA-7180-467A-8BB3-9A5B37D653BD}"/>
              </a:ext>
            </a:extLst>
          </p:cNvPr>
          <p:cNvSpPr>
            <a:spLocks noGrp="1" noChangeArrowheads="1"/>
          </p:cNvSpPr>
          <p:nvPr>
            <p:ph type="ftr" sz="quarter" idx="11"/>
          </p:nvPr>
        </p:nvSpPr>
        <p:spPr>
          <a:ln/>
        </p:spPr>
        <p:txBody>
          <a:bodyPr/>
          <a:lstStyle>
            <a:lvl1pPr>
              <a:defRPr/>
            </a:lvl1pPr>
          </a:lstStyle>
          <a:p>
            <a:pPr>
              <a:defRPr/>
            </a:pPr>
            <a:endParaRPr lang="es-ES" altLang="es-ES"/>
          </a:p>
        </p:txBody>
      </p:sp>
      <p:sp>
        <p:nvSpPr>
          <p:cNvPr id="4" name="Rectangle 6">
            <a:extLst>
              <a:ext uri="{FF2B5EF4-FFF2-40B4-BE49-F238E27FC236}">
                <a16:creationId xmlns:a16="http://schemas.microsoft.com/office/drawing/2014/main" xmlns="" id="{5D773BAE-AA9F-4294-9EE8-D3749AA4FE0F}"/>
              </a:ext>
            </a:extLst>
          </p:cNvPr>
          <p:cNvSpPr>
            <a:spLocks noGrp="1" noChangeArrowheads="1"/>
          </p:cNvSpPr>
          <p:nvPr>
            <p:ph type="sldNum" sz="quarter" idx="12"/>
          </p:nvPr>
        </p:nvSpPr>
        <p:spPr>
          <a:ln/>
        </p:spPr>
        <p:txBody>
          <a:bodyPr/>
          <a:lstStyle>
            <a:lvl1pPr>
              <a:defRPr/>
            </a:lvl1pPr>
          </a:lstStyle>
          <a:p>
            <a:pPr>
              <a:defRPr/>
            </a:pPr>
            <a:fld id="{44C614B9-8E85-4C47-8CA6-4803A11ADC32}" type="slidenum">
              <a:rPr lang="es-ES" altLang="es-ES"/>
              <a:pPr>
                <a:defRPr/>
              </a:pPr>
              <a:t>‹Nº›</a:t>
            </a:fld>
            <a:endParaRPr lang="es-ES" altLang="es-ES"/>
          </a:p>
        </p:txBody>
      </p:sp>
    </p:spTree>
    <p:extLst>
      <p:ext uri="{BB962C8B-B14F-4D97-AF65-F5344CB8AC3E}">
        <p14:creationId xmlns:p14="http://schemas.microsoft.com/office/powerpoint/2010/main" val="4291398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Rectangle 4">
            <a:extLst>
              <a:ext uri="{FF2B5EF4-FFF2-40B4-BE49-F238E27FC236}">
                <a16:creationId xmlns:a16="http://schemas.microsoft.com/office/drawing/2014/main" xmlns="" id="{6046FE34-F69A-411C-B33F-35A7E8FD9327}"/>
              </a:ext>
            </a:extLst>
          </p:cNvPr>
          <p:cNvSpPr>
            <a:spLocks noGrp="1" noChangeArrowheads="1"/>
          </p:cNvSpPr>
          <p:nvPr>
            <p:ph type="dt" sz="half" idx="10"/>
          </p:nvPr>
        </p:nvSpPr>
        <p:spPr>
          <a:ln/>
        </p:spPr>
        <p:txBody>
          <a:bodyPr/>
          <a:lstStyle>
            <a:lvl1pPr>
              <a:defRPr/>
            </a:lvl1pPr>
          </a:lstStyle>
          <a:p>
            <a:pPr>
              <a:defRPr/>
            </a:pPr>
            <a:endParaRPr lang="es-ES" altLang="es-ES"/>
          </a:p>
        </p:txBody>
      </p:sp>
      <p:sp>
        <p:nvSpPr>
          <p:cNvPr id="6" name="Rectangle 5">
            <a:extLst>
              <a:ext uri="{FF2B5EF4-FFF2-40B4-BE49-F238E27FC236}">
                <a16:creationId xmlns:a16="http://schemas.microsoft.com/office/drawing/2014/main" xmlns="" id="{E4043ACA-7180-467A-8BB3-9A5B37D653BD}"/>
              </a:ext>
            </a:extLst>
          </p:cNvPr>
          <p:cNvSpPr>
            <a:spLocks noGrp="1" noChangeArrowheads="1"/>
          </p:cNvSpPr>
          <p:nvPr>
            <p:ph type="ftr" sz="quarter" idx="11"/>
          </p:nvPr>
        </p:nvSpPr>
        <p:spPr>
          <a:ln/>
        </p:spPr>
        <p:txBody>
          <a:bodyPr/>
          <a:lstStyle>
            <a:lvl1pPr>
              <a:defRPr/>
            </a:lvl1pPr>
          </a:lstStyle>
          <a:p>
            <a:pPr>
              <a:defRPr/>
            </a:pPr>
            <a:endParaRPr lang="es-ES" altLang="es-ES"/>
          </a:p>
        </p:txBody>
      </p:sp>
      <p:sp>
        <p:nvSpPr>
          <p:cNvPr id="7" name="Rectangle 6">
            <a:extLst>
              <a:ext uri="{FF2B5EF4-FFF2-40B4-BE49-F238E27FC236}">
                <a16:creationId xmlns:a16="http://schemas.microsoft.com/office/drawing/2014/main" xmlns="" id="{5D773BAE-AA9F-4294-9EE8-D3749AA4FE0F}"/>
              </a:ext>
            </a:extLst>
          </p:cNvPr>
          <p:cNvSpPr>
            <a:spLocks noGrp="1" noChangeArrowheads="1"/>
          </p:cNvSpPr>
          <p:nvPr>
            <p:ph type="sldNum" sz="quarter" idx="12"/>
          </p:nvPr>
        </p:nvSpPr>
        <p:spPr>
          <a:ln/>
        </p:spPr>
        <p:txBody>
          <a:bodyPr/>
          <a:lstStyle>
            <a:lvl1pPr>
              <a:defRPr/>
            </a:lvl1pPr>
          </a:lstStyle>
          <a:p>
            <a:pPr>
              <a:defRPr/>
            </a:pPr>
            <a:fld id="{F5D09F3E-16C4-4FC3-B9F8-097DCD77429E}" type="slidenum">
              <a:rPr lang="es-ES" altLang="es-ES"/>
              <a:pPr>
                <a:defRPr/>
              </a:pPr>
              <a:t>‹Nº›</a:t>
            </a:fld>
            <a:endParaRPr lang="es-ES" altLang="es-ES"/>
          </a:p>
        </p:txBody>
      </p:sp>
    </p:spTree>
    <p:extLst>
      <p:ext uri="{BB962C8B-B14F-4D97-AF65-F5344CB8AC3E}">
        <p14:creationId xmlns:p14="http://schemas.microsoft.com/office/powerpoint/2010/main" val="2407414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Rectangle 4">
            <a:extLst>
              <a:ext uri="{FF2B5EF4-FFF2-40B4-BE49-F238E27FC236}">
                <a16:creationId xmlns:a16="http://schemas.microsoft.com/office/drawing/2014/main" xmlns="" id="{6046FE34-F69A-411C-B33F-35A7E8FD9327}"/>
              </a:ext>
            </a:extLst>
          </p:cNvPr>
          <p:cNvSpPr>
            <a:spLocks noGrp="1" noChangeArrowheads="1"/>
          </p:cNvSpPr>
          <p:nvPr>
            <p:ph type="dt" sz="half" idx="10"/>
          </p:nvPr>
        </p:nvSpPr>
        <p:spPr>
          <a:ln/>
        </p:spPr>
        <p:txBody>
          <a:bodyPr/>
          <a:lstStyle>
            <a:lvl1pPr>
              <a:defRPr/>
            </a:lvl1pPr>
          </a:lstStyle>
          <a:p>
            <a:pPr>
              <a:defRPr/>
            </a:pPr>
            <a:endParaRPr lang="es-ES" altLang="es-ES"/>
          </a:p>
        </p:txBody>
      </p:sp>
      <p:sp>
        <p:nvSpPr>
          <p:cNvPr id="6" name="Rectangle 5">
            <a:extLst>
              <a:ext uri="{FF2B5EF4-FFF2-40B4-BE49-F238E27FC236}">
                <a16:creationId xmlns:a16="http://schemas.microsoft.com/office/drawing/2014/main" xmlns="" id="{E4043ACA-7180-467A-8BB3-9A5B37D653BD}"/>
              </a:ext>
            </a:extLst>
          </p:cNvPr>
          <p:cNvSpPr>
            <a:spLocks noGrp="1" noChangeArrowheads="1"/>
          </p:cNvSpPr>
          <p:nvPr>
            <p:ph type="ftr" sz="quarter" idx="11"/>
          </p:nvPr>
        </p:nvSpPr>
        <p:spPr>
          <a:ln/>
        </p:spPr>
        <p:txBody>
          <a:bodyPr/>
          <a:lstStyle>
            <a:lvl1pPr>
              <a:defRPr/>
            </a:lvl1pPr>
          </a:lstStyle>
          <a:p>
            <a:pPr>
              <a:defRPr/>
            </a:pPr>
            <a:endParaRPr lang="es-ES" altLang="es-ES"/>
          </a:p>
        </p:txBody>
      </p:sp>
      <p:sp>
        <p:nvSpPr>
          <p:cNvPr id="7" name="Rectangle 6">
            <a:extLst>
              <a:ext uri="{FF2B5EF4-FFF2-40B4-BE49-F238E27FC236}">
                <a16:creationId xmlns:a16="http://schemas.microsoft.com/office/drawing/2014/main" xmlns="" id="{5D773BAE-AA9F-4294-9EE8-D3749AA4FE0F}"/>
              </a:ext>
            </a:extLst>
          </p:cNvPr>
          <p:cNvSpPr>
            <a:spLocks noGrp="1" noChangeArrowheads="1"/>
          </p:cNvSpPr>
          <p:nvPr>
            <p:ph type="sldNum" sz="quarter" idx="12"/>
          </p:nvPr>
        </p:nvSpPr>
        <p:spPr>
          <a:ln/>
        </p:spPr>
        <p:txBody>
          <a:bodyPr/>
          <a:lstStyle>
            <a:lvl1pPr>
              <a:defRPr/>
            </a:lvl1pPr>
          </a:lstStyle>
          <a:p>
            <a:pPr>
              <a:defRPr/>
            </a:pPr>
            <a:fld id="{4A0D5E98-7177-4596-B26F-95E4131C2612}" type="slidenum">
              <a:rPr lang="es-ES" altLang="es-ES"/>
              <a:pPr>
                <a:defRPr/>
              </a:pPr>
              <a:t>‹Nº›</a:t>
            </a:fld>
            <a:endParaRPr lang="es-ES" altLang="es-ES"/>
          </a:p>
        </p:txBody>
      </p:sp>
    </p:spTree>
    <p:extLst>
      <p:ext uri="{BB962C8B-B14F-4D97-AF65-F5344CB8AC3E}">
        <p14:creationId xmlns:p14="http://schemas.microsoft.com/office/powerpoint/2010/main" val="998790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es-ES" smtClean="0"/>
              <a:t>Haga clic para modificar el estilo de título del patrón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s-ES" smtClean="0"/>
              <a:t>Haga clic para modificar el estilo de texto del patrón</a:t>
            </a:r>
          </a:p>
          <a:p>
            <a:pPr lvl="1"/>
            <a:r>
              <a:rPr lang="es-ES" altLang="es-ES" smtClean="0"/>
              <a:t>Segundo nivel</a:t>
            </a:r>
          </a:p>
          <a:p>
            <a:pPr lvl="2"/>
            <a:r>
              <a:rPr lang="es-ES" altLang="es-ES" smtClean="0"/>
              <a:t>Tercer nivel</a:t>
            </a:r>
          </a:p>
          <a:p>
            <a:pPr lvl="3"/>
            <a:r>
              <a:rPr lang="es-ES" altLang="es-ES" smtClean="0"/>
              <a:t>Cuarto nivel</a:t>
            </a:r>
          </a:p>
          <a:p>
            <a:pPr lvl="4"/>
            <a:r>
              <a:rPr lang="es-ES" altLang="es-ES" smtClean="0"/>
              <a:t>Quinto nivel</a:t>
            </a:r>
          </a:p>
        </p:txBody>
      </p:sp>
      <p:sp>
        <p:nvSpPr>
          <p:cNvPr id="3076" name="Rectangle 4">
            <a:extLst>
              <a:ext uri="{FF2B5EF4-FFF2-40B4-BE49-F238E27FC236}">
                <a16:creationId xmlns:a16="http://schemas.microsoft.com/office/drawing/2014/main" xmlns="" id="{6046FE34-F69A-411C-B33F-35A7E8FD9327}"/>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s-ES" altLang="es-ES"/>
          </a:p>
        </p:txBody>
      </p:sp>
      <p:sp>
        <p:nvSpPr>
          <p:cNvPr id="3077" name="Rectangle 5">
            <a:extLst>
              <a:ext uri="{FF2B5EF4-FFF2-40B4-BE49-F238E27FC236}">
                <a16:creationId xmlns:a16="http://schemas.microsoft.com/office/drawing/2014/main" xmlns="" id="{E4043ACA-7180-467A-8BB3-9A5B37D653BD}"/>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s-ES" altLang="es-ES"/>
          </a:p>
        </p:txBody>
      </p:sp>
      <p:sp>
        <p:nvSpPr>
          <p:cNvPr id="3078" name="Rectangle 6">
            <a:extLst>
              <a:ext uri="{FF2B5EF4-FFF2-40B4-BE49-F238E27FC236}">
                <a16:creationId xmlns:a16="http://schemas.microsoft.com/office/drawing/2014/main" xmlns="" id="{5D773BAE-AA9F-4294-9EE8-D3749AA4FE0F}"/>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7132D3F5-3387-4EFB-ADB6-AD30B02CE27D}" type="slidenum">
              <a:rPr lang="es-ES" altLang="es-ES"/>
              <a:pPr>
                <a:defRPr/>
              </a:pPr>
              <a:t>‹Nº›</a:t>
            </a:fld>
            <a:endParaRPr lang="es-ES" altLang="es-E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kern="1200">
          <a:solidFill>
            <a:srgbClr val="660066"/>
          </a:solidFill>
          <a:latin typeface="+mj-lt"/>
          <a:ea typeface="+mj-ea"/>
          <a:cs typeface="+mj-cs"/>
        </a:defRPr>
      </a:lvl1pPr>
      <a:lvl2pPr algn="ctr" rtl="0" eaLnBrk="0" fontAlgn="base" hangingPunct="0">
        <a:spcBef>
          <a:spcPct val="0"/>
        </a:spcBef>
        <a:spcAft>
          <a:spcPct val="0"/>
        </a:spcAft>
        <a:defRPr sz="4400">
          <a:solidFill>
            <a:srgbClr val="660066"/>
          </a:solidFill>
          <a:latin typeface="Georgia" panose="02040502050405020303" pitchFamily="18" charset="0"/>
        </a:defRPr>
      </a:lvl2pPr>
      <a:lvl3pPr algn="ctr" rtl="0" eaLnBrk="0" fontAlgn="base" hangingPunct="0">
        <a:spcBef>
          <a:spcPct val="0"/>
        </a:spcBef>
        <a:spcAft>
          <a:spcPct val="0"/>
        </a:spcAft>
        <a:defRPr sz="4400">
          <a:solidFill>
            <a:srgbClr val="660066"/>
          </a:solidFill>
          <a:latin typeface="Georgia" panose="02040502050405020303" pitchFamily="18" charset="0"/>
        </a:defRPr>
      </a:lvl3pPr>
      <a:lvl4pPr algn="ctr" rtl="0" eaLnBrk="0" fontAlgn="base" hangingPunct="0">
        <a:spcBef>
          <a:spcPct val="0"/>
        </a:spcBef>
        <a:spcAft>
          <a:spcPct val="0"/>
        </a:spcAft>
        <a:defRPr sz="4400">
          <a:solidFill>
            <a:srgbClr val="660066"/>
          </a:solidFill>
          <a:latin typeface="Georgia" panose="02040502050405020303" pitchFamily="18" charset="0"/>
        </a:defRPr>
      </a:lvl4pPr>
      <a:lvl5pPr algn="ctr" rtl="0" eaLnBrk="0" fontAlgn="base" hangingPunct="0">
        <a:spcBef>
          <a:spcPct val="0"/>
        </a:spcBef>
        <a:spcAft>
          <a:spcPct val="0"/>
        </a:spcAft>
        <a:defRPr sz="4400">
          <a:solidFill>
            <a:srgbClr val="660066"/>
          </a:solidFill>
          <a:latin typeface="Georgia" panose="02040502050405020303" pitchFamily="18" charset="0"/>
        </a:defRPr>
      </a:lvl5pPr>
      <a:lvl6pPr marL="457200" algn="ctr" rtl="0" fontAlgn="base">
        <a:spcBef>
          <a:spcPct val="0"/>
        </a:spcBef>
        <a:spcAft>
          <a:spcPct val="0"/>
        </a:spcAft>
        <a:defRPr sz="4400">
          <a:solidFill>
            <a:srgbClr val="660066"/>
          </a:solidFill>
          <a:latin typeface="Georgia" panose="02040502050405020303" pitchFamily="18" charset="0"/>
        </a:defRPr>
      </a:lvl6pPr>
      <a:lvl7pPr marL="914400" algn="ctr" rtl="0" fontAlgn="base">
        <a:spcBef>
          <a:spcPct val="0"/>
        </a:spcBef>
        <a:spcAft>
          <a:spcPct val="0"/>
        </a:spcAft>
        <a:defRPr sz="4400">
          <a:solidFill>
            <a:srgbClr val="660066"/>
          </a:solidFill>
          <a:latin typeface="Georgia" panose="02040502050405020303" pitchFamily="18" charset="0"/>
        </a:defRPr>
      </a:lvl7pPr>
      <a:lvl8pPr marL="1371600" algn="ctr" rtl="0" fontAlgn="base">
        <a:spcBef>
          <a:spcPct val="0"/>
        </a:spcBef>
        <a:spcAft>
          <a:spcPct val="0"/>
        </a:spcAft>
        <a:defRPr sz="4400">
          <a:solidFill>
            <a:srgbClr val="660066"/>
          </a:solidFill>
          <a:latin typeface="Georgia" panose="02040502050405020303" pitchFamily="18" charset="0"/>
        </a:defRPr>
      </a:lvl8pPr>
      <a:lvl9pPr marL="1828800" algn="ctr" rtl="0" fontAlgn="base">
        <a:spcBef>
          <a:spcPct val="0"/>
        </a:spcBef>
        <a:spcAft>
          <a:spcPct val="0"/>
        </a:spcAft>
        <a:defRPr sz="4400">
          <a:solidFill>
            <a:srgbClr val="660066"/>
          </a:solidFill>
          <a:latin typeface="Georgia" panose="02040502050405020303" pitchFamily="18" charset="0"/>
        </a:defRPr>
      </a:lvl9pPr>
    </p:titleStyle>
    <p:bodyStyle>
      <a:lvl1pPr marL="342900" indent="-342900" algn="l" rtl="0" eaLnBrk="0" fontAlgn="base" hangingPunct="0">
        <a:spcBef>
          <a:spcPct val="20000"/>
        </a:spcBef>
        <a:spcAft>
          <a:spcPct val="0"/>
        </a:spcAft>
        <a:buChar char="•"/>
        <a:defRPr sz="3200" kern="1200">
          <a:solidFill>
            <a:srgbClr val="000066"/>
          </a:solidFill>
          <a:latin typeface="+mn-lt"/>
          <a:ea typeface="+mn-ea"/>
          <a:cs typeface="+mn-cs"/>
        </a:defRPr>
      </a:lvl1pPr>
      <a:lvl2pPr marL="742950" indent="-285750" algn="l" rtl="0" eaLnBrk="0" fontAlgn="base" hangingPunct="0">
        <a:spcBef>
          <a:spcPct val="20000"/>
        </a:spcBef>
        <a:spcAft>
          <a:spcPct val="0"/>
        </a:spcAft>
        <a:buChar char="–"/>
        <a:defRPr sz="2800" kern="1200">
          <a:solidFill>
            <a:srgbClr val="800000"/>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Times New Roman" panose="02020603050405020304" pitchFamily="18"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Times New Roman" panose="02020603050405020304" pitchFamily="18"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7.wmf"/></Relationships>
</file>

<file path=ppt/slides/_rels/slide12.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5.wmf"/><Relationship Id="rId4" Type="http://schemas.openxmlformats.org/officeDocument/2006/relationships/image" Target="../media/image14.wmf"/></Relationships>
</file>

<file path=ppt/slides/_rels/slide18.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17.wmf"/><Relationship Id="rId4" Type="http://schemas.openxmlformats.org/officeDocument/2006/relationships/oleObject" Target="../embeddings/oleObject8.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png"/><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4.wmf"/></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331913" y="981075"/>
            <a:ext cx="5903912" cy="4319588"/>
          </a:xfrm>
        </p:spPr>
        <p:txBody>
          <a:bodyPr/>
          <a:lstStyle/>
          <a:p>
            <a:pPr eaLnBrk="1" hangingPunct="1"/>
            <a:r>
              <a:rPr lang="es-ES" altLang="es-ES" sz="6600" dirty="0" smtClean="0"/>
              <a:t>REGRESIÓN</a:t>
            </a:r>
            <a:br>
              <a:rPr lang="es-ES" altLang="es-ES" sz="6600" dirty="0" smtClean="0"/>
            </a:br>
            <a:r>
              <a:rPr lang="es-ES" altLang="es-ES" sz="6600" dirty="0" smtClean="0"/>
              <a:t>LINEAL</a:t>
            </a:r>
            <a:endParaRPr lang="es-ES" altLang="es-ES" sz="6600"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4213" y="404813"/>
            <a:ext cx="7772400" cy="1143000"/>
          </a:xfrm>
        </p:spPr>
        <p:txBody>
          <a:bodyPr/>
          <a:lstStyle/>
          <a:p>
            <a:pPr eaLnBrk="1" hangingPunct="1"/>
            <a:r>
              <a:rPr lang="es-ES" altLang="es-ES" sz="5400" smtClean="0"/>
              <a:t>Ajuste de la recta</a:t>
            </a:r>
          </a:p>
        </p:txBody>
      </p:sp>
      <p:sp>
        <p:nvSpPr>
          <p:cNvPr id="12291" name="Rectangle 3"/>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2292" name="Rectangle 4"/>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2293" name="Rectangle 5"/>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2294" name="Rectangle 6"/>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pic>
        <p:nvPicPr>
          <p:cNvPr id="12295" name="Picture 9"/>
          <p:cNvPicPr>
            <a:picLocks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1085850" y="1981200"/>
            <a:ext cx="6970713"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4213" y="188913"/>
            <a:ext cx="7772400" cy="1143000"/>
          </a:xfrm>
        </p:spPr>
        <p:txBody>
          <a:bodyPr/>
          <a:lstStyle/>
          <a:p>
            <a:pPr eaLnBrk="1" hangingPunct="1"/>
            <a:r>
              <a:rPr lang="es-ES" altLang="es-ES" sz="5400" smtClean="0"/>
              <a:t>Regresión lineal simple</a:t>
            </a:r>
          </a:p>
        </p:txBody>
      </p:sp>
      <p:sp>
        <p:nvSpPr>
          <p:cNvPr id="13315" name="Rectangle 3"/>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3316" name="Rectangle 4"/>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3317" name="Rectangle 5"/>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3318" name="Rectangle 6"/>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3319" name="Rectangle 7"/>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3320" name="Rectangle 8"/>
          <p:cNvSpPr>
            <a:spLocks noChangeArrowheads="1"/>
          </p:cNvSpPr>
          <p:nvPr/>
        </p:nvSpPr>
        <p:spPr bwMode="auto">
          <a:xfrm>
            <a:off x="0" y="29956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3321" name="Rectangle 9"/>
          <p:cNvSpPr>
            <a:spLocks noChangeArrowheads="1"/>
          </p:cNvSpPr>
          <p:nvPr/>
        </p:nvSpPr>
        <p:spPr bwMode="auto">
          <a:xfrm>
            <a:off x="611188" y="1412875"/>
            <a:ext cx="8064500" cy="483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120000"/>
              </a:lnSpc>
              <a:spcBef>
                <a:spcPct val="0"/>
              </a:spcBef>
              <a:spcAft>
                <a:spcPct val="20000"/>
              </a:spcAft>
              <a:buFontTx/>
              <a:buNone/>
            </a:pPr>
            <a:r>
              <a:rPr lang="es-ES" altLang="es-ES" sz="2400">
                <a:solidFill>
                  <a:srgbClr val="800000"/>
                </a:solidFill>
                <a:latin typeface="Times New Roman" panose="02020603050405020304" pitchFamily="18" charset="0"/>
              </a:rPr>
              <a:t>Cuanto mayor sea la variabilidad explicada con respecto a la variabilidad total, quiere decir que mayor capacidad predictiva tendrá el modelo de regresión con la variable X para explicar Y.</a:t>
            </a:r>
          </a:p>
          <a:p>
            <a:pPr eaLnBrk="1" hangingPunct="1">
              <a:lnSpc>
                <a:spcPct val="120000"/>
              </a:lnSpc>
              <a:spcBef>
                <a:spcPct val="0"/>
              </a:spcBef>
              <a:spcAft>
                <a:spcPct val="20000"/>
              </a:spcAft>
              <a:buFontTx/>
              <a:buNone/>
            </a:pPr>
            <a:r>
              <a:rPr lang="es-ES" altLang="es-ES" sz="2400">
                <a:solidFill>
                  <a:srgbClr val="800000"/>
                </a:solidFill>
                <a:latin typeface="Times New Roman" panose="02020603050405020304" pitchFamily="18" charset="0"/>
              </a:rPr>
              <a:t>Un modo de valorar esto es calcular el </a:t>
            </a:r>
            <a:r>
              <a:rPr lang="es-ES" altLang="es-ES" sz="2400">
                <a:latin typeface="Times New Roman" panose="02020603050405020304" pitchFamily="18" charset="0"/>
              </a:rPr>
              <a:t>coeficiente de determinación r</a:t>
            </a:r>
            <a:r>
              <a:rPr lang="es-ES" altLang="es-ES" sz="2400" baseline="30000">
                <a:latin typeface="Times New Roman" panose="02020603050405020304" pitchFamily="18" charset="0"/>
              </a:rPr>
              <a:t>2</a:t>
            </a:r>
            <a:r>
              <a:rPr lang="es-ES" altLang="es-ES" sz="2400">
                <a:solidFill>
                  <a:srgbClr val="800000"/>
                </a:solidFill>
                <a:latin typeface="Times New Roman" panose="02020603050405020304" pitchFamily="18" charset="0"/>
              </a:rPr>
              <a:t>, que se interpreta como la proporción de la variabilidad explicada por la regresión:</a:t>
            </a:r>
          </a:p>
          <a:p>
            <a:pPr eaLnBrk="1" hangingPunct="1">
              <a:lnSpc>
                <a:spcPct val="120000"/>
              </a:lnSpc>
              <a:spcBef>
                <a:spcPct val="0"/>
              </a:spcBef>
              <a:spcAft>
                <a:spcPct val="20000"/>
              </a:spcAft>
              <a:buFontTx/>
              <a:buNone/>
            </a:pPr>
            <a:endParaRPr lang="es-ES" altLang="es-ES" sz="2400">
              <a:solidFill>
                <a:srgbClr val="800000"/>
              </a:solidFill>
              <a:latin typeface="Times New Roman" panose="02020603050405020304" pitchFamily="18" charset="0"/>
            </a:endParaRPr>
          </a:p>
          <a:p>
            <a:pPr eaLnBrk="1" hangingPunct="1">
              <a:lnSpc>
                <a:spcPct val="120000"/>
              </a:lnSpc>
              <a:spcBef>
                <a:spcPct val="0"/>
              </a:spcBef>
              <a:spcAft>
                <a:spcPct val="20000"/>
              </a:spcAft>
              <a:buFontTx/>
              <a:buNone/>
            </a:pPr>
            <a:endParaRPr lang="es-ES" altLang="es-ES" sz="2400">
              <a:solidFill>
                <a:srgbClr val="800000"/>
              </a:solidFill>
              <a:latin typeface="Times New Roman" panose="02020603050405020304" pitchFamily="18" charset="0"/>
            </a:endParaRPr>
          </a:p>
          <a:p>
            <a:pPr eaLnBrk="1" hangingPunct="1">
              <a:lnSpc>
                <a:spcPct val="120000"/>
              </a:lnSpc>
              <a:spcBef>
                <a:spcPct val="0"/>
              </a:spcBef>
              <a:spcAft>
                <a:spcPct val="20000"/>
              </a:spcAft>
              <a:buFontTx/>
              <a:buNone/>
            </a:pPr>
            <a:endParaRPr lang="es-ES" altLang="es-ES" sz="2400">
              <a:solidFill>
                <a:srgbClr val="800000"/>
              </a:solidFill>
              <a:latin typeface="Times New Roman" panose="02020603050405020304" pitchFamily="18" charset="0"/>
            </a:endParaRPr>
          </a:p>
          <a:p>
            <a:pPr eaLnBrk="1" hangingPunct="1">
              <a:lnSpc>
                <a:spcPct val="120000"/>
              </a:lnSpc>
              <a:spcBef>
                <a:spcPct val="0"/>
              </a:spcBef>
              <a:spcAft>
                <a:spcPct val="20000"/>
              </a:spcAft>
              <a:buFontTx/>
              <a:buNone/>
            </a:pPr>
            <a:r>
              <a:rPr lang="es-ES" altLang="es-ES" sz="2400">
                <a:solidFill>
                  <a:srgbClr val="800000"/>
                </a:solidFill>
                <a:latin typeface="Times New Roman" panose="02020603050405020304" pitchFamily="18" charset="0"/>
              </a:rPr>
              <a:t>Este coeficiente oscila </a:t>
            </a:r>
            <a:r>
              <a:rPr lang="es-ES" altLang="es-ES" sz="2400">
                <a:latin typeface="Times New Roman" panose="02020603050405020304" pitchFamily="18" charset="0"/>
              </a:rPr>
              <a:t>entre 0 y 1</a:t>
            </a:r>
            <a:r>
              <a:rPr lang="es-ES" altLang="es-ES" sz="2400">
                <a:solidFill>
                  <a:srgbClr val="800000"/>
                </a:solidFill>
                <a:latin typeface="Times New Roman" panose="02020603050405020304" pitchFamily="18" charset="0"/>
              </a:rPr>
              <a:t>.</a:t>
            </a:r>
          </a:p>
        </p:txBody>
      </p:sp>
      <p:sp>
        <p:nvSpPr>
          <p:cNvPr id="13322" name="Rectangle 10"/>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3323" name="Rectangle 11"/>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3324" name="Rectangle 12"/>
          <p:cNvSpPr>
            <a:spLocks noChangeArrowheads="1"/>
          </p:cNvSpPr>
          <p:nvPr/>
        </p:nvSpPr>
        <p:spPr bwMode="auto">
          <a:xfrm>
            <a:off x="0"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3325" name="Rectangle 13"/>
          <p:cNvSpPr>
            <a:spLocks noChangeArrowheads="1"/>
          </p:cNvSpPr>
          <p:nvPr/>
        </p:nvSpPr>
        <p:spPr bwMode="auto">
          <a:xfrm>
            <a:off x="0" y="26003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3326" name="Rectangle 15"/>
          <p:cNvSpPr>
            <a:spLocks noChangeArrowheads="1"/>
          </p:cNvSpPr>
          <p:nvPr/>
        </p:nvSpPr>
        <p:spPr bwMode="auto">
          <a:xfrm>
            <a:off x="0" y="3152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3327" name="Rectangle 17"/>
          <p:cNvSpPr>
            <a:spLocks noChangeArrowheads="1"/>
          </p:cNvSpPr>
          <p:nvPr/>
        </p:nvSpPr>
        <p:spPr bwMode="auto">
          <a:xfrm>
            <a:off x="0" y="37052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3328" name="Rectangle 20"/>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graphicFrame>
        <p:nvGraphicFramePr>
          <p:cNvPr id="13329" name="Object 19"/>
          <p:cNvGraphicFramePr>
            <a:graphicFrameLocks noChangeAspect="1"/>
          </p:cNvGraphicFramePr>
          <p:nvPr/>
        </p:nvGraphicFramePr>
        <p:xfrm>
          <a:off x="2700338" y="4508500"/>
          <a:ext cx="1871662" cy="936625"/>
        </p:xfrm>
        <a:graphic>
          <a:graphicData uri="http://schemas.openxmlformats.org/presentationml/2006/ole">
            <mc:AlternateContent xmlns:mc="http://schemas.openxmlformats.org/markup-compatibility/2006">
              <mc:Choice xmlns:v="urn:schemas-microsoft-com:vml" Requires="v">
                <p:oleObj spid="_x0000_s13330" name="Ecuación" r:id="rId3" imgW="914400" imgH="457200" progId="Equation.3">
                  <p:embed/>
                </p:oleObj>
              </mc:Choice>
              <mc:Fallback>
                <p:oleObj name="Ecuación" r:id="rId3" imgW="914400" imgH="457200" progId="Equation.3">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0338" y="4508500"/>
                        <a:ext cx="1871662"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4213" y="333375"/>
            <a:ext cx="7772400" cy="1143000"/>
          </a:xfrm>
        </p:spPr>
        <p:txBody>
          <a:bodyPr/>
          <a:lstStyle/>
          <a:p>
            <a:pPr eaLnBrk="1" hangingPunct="1"/>
            <a:r>
              <a:rPr lang="es-ES" altLang="es-ES" sz="5400" smtClean="0"/>
              <a:t>Regresión lineal simple</a:t>
            </a:r>
          </a:p>
        </p:txBody>
      </p:sp>
      <p:pic>
        <p:nvPicPr>
          <p:cNvPr id="62551" name="Picture 87"/>
          <p:cNvPicPr>
            <a:picLocks noChangeAspect="1" noChangeArrowheads="1"/>
          </p:cNvPicPr>
          <p:nvPr>
            <p:ph sz="half" idx="1"/>
          </p:nvPr>
        </p:nvPicPr>
        <p:blipFill>
          <a:blip r:embed="rId2" cstate="print">
            <a:extLst>
              <a:ext uri="{28A0092B-C50C-407E-A947-70E740481C1C}">
                <a14:useLocalDpi xmlns:a14="http://schemas.microsoft.com/office/drawing/2010/main" val="0"/>
              </a:ext>
            </a:extLst>
          </a:blip>
          <a:srcRect r="48709" b="13605"/>
          <a:stretch>
            <a:fillRect/>
          </a:stretch>
        </p:blipFill>
        <p:spPr>
          <a:xfrm>
            <a:off x="1835150" y="2924175"/>
            <a:ext cx="3810000" cy="1081088"/>
          </a:xfrm>
          <a:noFill/>
        </p:spPr>
      </p:pic>
      <p:sp>
        <p:nvSpPr>
          <p:cNvPr id="14340" name="Rectangle 3"/>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4341" name="Rectangle 4"/>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4342" name="Rectangle 5"/>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4343" name="Rectangle 6"/>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4344" name="Rectangle 7"/>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4345" name="Rectangle 8"/>
          <p:cNvSpPr>
            <a:spLocks noChangeArrowheads="1"/>
          </p:cNvSpPr>
          <p:nvPr/>
        </p:nvSpPr>
        <p:spPr bwMode="auto">
          <a:xfrm>
            <a:off x="0" y="29956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4346" name="Rectangle 9"/>
          <p:cNvSpPr>
            <a:spLocks noChangeArrowheads="1"/>
          </p:cNvSpPr>
          <p:nvPr/>
        </p:nvSpPr>
        <p:spPr bwMode="auto">
          <a:xfrm>
            <a:off x="611188" y="1412875"/>
            <a:ext cx="8064500" cy="1479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120000"/>
              </a:lnSpc>
              <a:spcBef>
                <a:spcPct val="0"/>
              </a:spcBef>
              <a:spcAft>
                <a:spcPct val="20000"/>
              </a:spcAft>
              <a:buFontTx/>
              <a:buNone/>
            </a:pPr>
            <a:r>
              <a:rPr lang="es-ES" altLang="es-ES" sz="2400">
                <a:solidFill>
                  <a:srgbClr val="800000"/>
                </a:solidFill>
                <a:latin typeface="Times New Roman" panose="02020603050405020304" pitchFamily="18" charset="0"/>
              </a:rPr>
              <a:t>Ejemplo 10.1: se estudia el efecto que tiene el peso sobre el colesterol HDL en una muestra de 535 individuos, mediante regresión lineal simple.</a:t>
            </a:r>
          </a:p>
        </p:txBody>
      </p:sp>
      <p:sp>
        <p:nvSpPr>
          <p:cNvPr id="14347" name="Rectangle 10"/>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4348" name="Rectangle 11"/>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4349" name="Rectangle 12"/>
          <p:cNvSpPr>
            <a:spLocks noChangeArrowheads="1"/>
          </p:cNvSpPr>
          <p:nvPr/>
        </p:nvSpPr>
        <p:spPr bwMode="auto">
          <a:xfrm>
            <a:off x="0"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4350" name="Rectangle 13"/>
          <p:cNvSpPr>
            <a:spLocks noChangeArrowheads="1"/>
          </p:cNvSpPr>
          <p:nvPr/>
        </p:nvSpPr>
        <p:spPr bwMode="auto">
          <a:xfrm>
            <a:off x="0" y="26003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4351" name="Rectangle 14"/>
          <p:cNvSpPr>
            <a:spLocks noChangeArrowheads="1"/>
          </p:cNvSpPr>
          <p:nvPr/>
        </p:nvSpPr>
        <p:spPr bwMode="auto">
          <a:xfrm>
            <a:off x="0" y="3152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4352" name="Rectangle 15"/>
          <p:cNvSpPr>
            <a:spLocks noChangeArrowheads="1"/>
          </p:cNvSpPr>
          <p:nvPr/>
        </p:nvSpPr>
        <p:spPr bwMode="auto">
          <a:xfrm>
            <a:off x="0" y="37052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4353" name="Rectangle 16"/>
          <p:cNvSpPr>
            <a:spLocks noChangeArrowheads="1"/>
          </p:cNvSpPr>
          <p:nvPr/>
        </p:nvSpPr>
        <p:spPr bwMode="auto">
          <a:xfrm>
            <a:off x="0" y="3213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pic>
        <p:nvPicPr>
          <p:cNvPr id="22" name="Picture 24"/>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403350" y="4508500"/>
            <a:ext cx="5543550" cy="1571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255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s-ES" altLang="es-ES" sz="5400" smtClean="0"/>
              <a:t>Regresión lineal simple</a:t>
            </a:r>
          </a:p>
        </p:txBody>
      </p:sp>
      <p:sp>
        <p:nvSpPr>
          <p:cNvPr id="15363" name="Rectangle 3"/>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5364" name="Rectangle 4"/>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5365" name="Rectangle 5"/>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5366" name="Rectangle 6"/>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5367" name="Rectangle 7"/>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5368" name="Rectangle 8"/>
          <p:cNvSpPr>
            <a:spLocks noChangeArrowheads="1"/>
          </p:cNvSpPr>
          <p:nvPr/>
        </p:nvSpPr>
        <p:spPr bwMode="auto">
          <a:xfrm>
            <a:off x="0" y="29956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5369" name="Rectangle 10"/>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5370" name="Rectangle 11"/>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5371" name="Rectangle 12"/>
          <p:cNvSpPr>
            <a:spLocks noChangeArrowheads="1"/>
          </p:cNvSpPr>
          <p:nvPr/>
        </p:nvSpPr>
        <p:spPr bwMode="auto">
          <a:xfrm>
            <a:off x="0"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5372" name="Rectangle 13"/>
          <p:cNvSpPr>
            <a:spLocks noChangeArrowheads="1"/>
          </p:cNvSpPr>
          <p:nvPr/>
        </p:nvSpPr>
        <p:spPr bwMode="auto">
          <a:xfrm>
            <a:off x="0" y="26003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5373" name="Rectangle 14"/>
          <p:cNvSpPr>
            <a:spLocks noChangeArrowheads="1"/>
          </p:cNvSpPr>
          <p:nvPr/>
        </p:nvSpPr>
        <p:spPr bwMode="auto">
          <a:xfrm>
            <a:off x="0" y="3152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5374" name="Rectangle 15"/>
          <p:cNvSpPr>
            <a:spLocks noChangeArrowheads="1"/>
          </p:cNvSpPr>
          <p:nvPr/>
        </p:nvSpPr>
        <p:spPr bwMode="auto">
          <a:xfrm>
            <a:off x="755650" y="34877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5375" name="Rectangle 16"/>
          <p:cNvSpPr>
            <a:spLocks noChangeArrowheads="1"/>
          </p:cNvSpPr>
          <p:nvPr/>
        </p:nvSpPr>
        <p:spPr bwMode="auto">
          <a:xfrm>
            <a:off x="0" y="3213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5376" name="Rectangle 17"/>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5377" name="Rectangle 18"/>
          <p:cNvSpPr>
            <a:spLocks noChangeArrowheads="1"/>
          </p:cNvSpPr>
          <p:nvPr/>
        </p:nvSpPr>
        <p:spPr bwMode="auto">
          <a:xfrm>
            <a:off x="0" y="27828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5378" name="Rectangle 19"/>
          <p:cNvSpPr>
            <a:spLocks noChangeArrowheads="1"/>
          </p:cNvSpPr>
          <p:nvPr/>
        </p:nvSpPr>
        <p:spPr bwMode="auto">
          <a:xfrm>
            <a:off x="4022725" y="3306763"/>
            <a:ext cx="10985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s-ES" altLang="es-ES" sz="1200">
                <a:solidFill>
                  <a:schemeClr val="tx1"/>
                </a:solidFill>
                <a:latin typeface="Arial" panose="020B0604020202020204" pitchFamily="34" charset="0"/>
                <a:ea typeface="Times New Roman" panose="02020603050405020304" pitchFamily="18" charset="0"/>
                <a:cs typeface="Arial" panose="020B0604020202020204" pitchFamily="34" charset="0"/>
              </a:rPr>
              <a:t>	</a:t>
            </a:r>
            <a:endParaRPr lang="es-ES" altLang="es-ES" sz="2400">
              <a:solidFill>
                <a:schemeClr val="tx1"/>
              </a:solidFill>
              <a:latin typeface="Times New Roman" panose="02020603050405020304" pitchFamily="18" charset="0"/>
              <a:ea typeface="Times New Roman" panose="02020603050405020304" pitchFamily="18" charset="0"/>
              <a:cs typeface="Arial" panose="020B0604020202020204" pitchFamily="34" charset="0"/>
            </a:endParaRPr>
          </a:p>
        </p:txBody>
      </p:sp>
      <p:sp>
        <p:nvSpPr>
          <p:cNvPr id="15379" name="Rectangle 20"/>
          <p:cNvSpPr>
            <a:spLocks noChangeArrowheads="1"/>
          </p:cNvSpPr>
          <p:nvPr/>
        </p:nvSpPr>
        <p:spPr bwMode="auto">
          <a:xfrm>
            <a:off x="0" y="26685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5380" name="Rectangle 22"/>
          <p:cNvSpPr>
            <a:spLocks noChangeArrowheads="1"/>
          </p:cNvSpPr>
          <p:nvPr/>
        </p:nvSpPr>
        <p:spPr bwMode="auto">
          <a:xfrm>
            <a:off x="3108325" y="3354388"/>
            <a:ext cx="2927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s-ES" altLang="es-ES" sz="1200">
                <a:solidFill>
                  <a:schemeClr val="tx1"/>
                </a:solidFill>
                <a:latin typeface="Arial" panose="020B0604020202020204" pitchFamily="34" charset="0"/>
                <a:ea typeface="Times New Roman" panose="02020603050405020304" pitchFamily="18" charset="0"/>
                <a:cs typeface="Arial" panose="020B0604020202020204" pitchFamily="34" charset="0"/>
              </a:rPr>
              <a:t>			</a:t>
            </a:r>
            <a:endParaRPr lang="es-ES" altLang="es-ES" sz="2400">
              <a:solidFill>
                <a:schemeClr val="tx1"/>
              </a:solidFill>
              <a:latin typeface="Times New Roman" panose="02020603050405020304" pitchFamily="18" charset="0"/>
              <a:ea typeface="Times New Roman" panose="02020603050405020304" pitchFamily="18" charset="0"/>
              <a:cs typeface="Arial" panose="020B0604020202020204" pitchFamily="34" charset="0"/>
            </a:endParaRPr>
          </a:p>
        </p:txBody>
      </p:sp>
      <p:pic>
        <p:nvPicPr>
          <p:cNvPr id="15381" name="Picture 2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539750" y="1916113"/>
            <a:ext cx="7920038" cy="21701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5382" name="Text Box 26"/>
          <p:cNvSpPr txBox="1">
            <a:spLocks noChangeArrowheads="1"/>
          </p:cNvSpPr>
          <p:nvPr/>
        </p:nvSpPr>
        <p:spPr bwMode="auto">
          <a:xfrm>
            <a:off x="900113" y="4221163"/>
            <a:ext cx="7559675" cy="2465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s-ES" altLang="es-ES" sz="2400">
                <a:latin typeface="Times New Roman" panose="02020603050405020304" pitchFamily="18" charset="0"/>
              </a:rPr>
              <a:t>Por cada Kg. de peso que aumenta, el colesterol HDL sufre una disminución estadísticamente significativa de 0,006 mmol/l.</a:t>
            </a:r>
          </a:p>
          <a:p>
            <a:pPr eaLnBrk="1" hangingPunct="1">
              <a:spcBef>
                <a:spcPct val="50000"/>
              </a:spcBef>
              <a:buFontTx/>
              <a:buNone/>
            </a:pPr>
            <a:r>
              <a:rPr lang="es-ES" altLang="es-ES" sz="2400">
                <a:latin typeface="Times New Roman" panose="02020603050405020304" pitchFamily="18" charset="0"/>
              </a:rPr>
              <a:t>Con un nivel de confianza del 95 %, por cada aumento de 1 Kg. de peso se produce una disminución del colesterol HDL entre 0,004 y 0,008 mmol/l.</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4213" y="188913"/>
            <a:ext cx="7772400" cy="1143000"/>
          </a:xfrm>
        </p:spPr>
        <p:txBody>
          <a:bodyPr/>
          <a:lstStyle/>
          <a:p>
            <a:pPr eaLnBrk="1" hangingPunct="1"/>
            <a:r>
              <a:rPr lang="es-ES" altLang="es-ES" sz="5400" smtClean="0"/>
              <a:t>Regresión lineal simple</a:t>
            </a:r>
          </a:p>
        </p:txBody>
      </p:sp>
      <p:pic>
        <p:nvPicPr>
          <p:cNvPr id="77848" name="Picture 24"/>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476375" y="3068638"/>
            <a:ext cx="5113338" cy="14493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6388" name="Rectangle 4"/>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6389" name="Rectangle 5"/>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6390" name="Rectangle 6"/>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6391" name="Rectangle 7"/>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6392" name="Rectangle 8"/>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6393" name="Rectangle 9"/>
          <p:cNvSpPr>
            <a:spLocks noChangeArrowheads="1"/>
          </p:cNvSpPr>
          <p:nvPr/>
        </p:nvSpPr>
        <p:spPr bwMode="auto">
          <a:xfrm>
            <a:off x="0" y="29956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6394" name="Rectangle 10"/>
          <p:cNvSpPr>
            <a:spLocks noChangeArrowheads="1"/>
          </p:cNvSpPr>
          <p:nvPr/>
        </p:nvSpPr>
        <p:spPr bwMode="auto">
          <a:xfrm>
            <a:off x="395288" y="1196975"/>
            <a:ext cx="8497887" cy="184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120000"/>
              </a:lnSpc>
              <a:spcBef>
                <a:spcPct val="0"/>
              </a:spcBef>
              <a:spcAft>
                <a:spcPct val="20000"/>
              </a:spcAft>
              <a:buFontTx/>
              <a:buNone/>
            </a:pPr>
            <a:r>
              <a:rPr lang="es-ES" altLang="es-ES" sz="2400">
                <a:solidFill>
                  <a:srgbClr val="800000"/>
                </a:solidFill>
                <a:latin typeface="Times New Roman" panose="02020603050405020304" pitchFamily="18" charset="0"/>
              </a:rPr>
              <a:t>Ejemplo 10.2: se desea estudiar el efecto que sobre el colesterol HDL tiene el fumar. Para ello se usa en una muestra de 538 individuos como variable independiente la variable “fumar”, que puede adquirir los valores 0 “no fumar” ó 1 “fumar”. </a:t>
            </a:r>
          </a:p>
        </p:txBody>
      </p:sp>
      <p:sp>
        <p:nvSpPr>
          <p:cNvPr id="16395" name="Rectangle 11"/>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6396" name="Rectangle 12"/>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6397" name="Rectangle 13"/>
          <p:cNvSpPr>
            <a:spLocks noChangeArrowheads="1"/>
          </p:cNvSpPr>
          <p:nvPr/>
        </p:nvSpPr>
        <p:spPr bwMode="auto">
          <a:xfrm>
            <a:off x="0"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6398" name="Rectangle 14"/>
          <p:cNvSpPr>
            <a:spLocks noChangeArrowheads="1"/>
          </p:cNvSpPr>
          <p:nvPr/>
        </p:nvSpPr>
        <p:spPr bwMode="auto">
          <a:xfrm>
            <a:off x="0" y="26003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6399" name="Rectangle 15"/>
          <p:cNvSpPr>
            <a:spLocks noChangeArrowheads="1"/>
          </p:cNvSpPr>
          <p:nvPr/>
        </p:nvSpPr>
        <p:spPr bwMode="auto">
          <a:xfrm>
            <a:off x="0" y="3152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6400" name="Rectangle 17"/>
          <p:cNvSpPr>
            <a:spLocks noChangeArrowheads="1"/>
          </p:cNvSpPr>
          <p:nvPr/>
        </p:nvSpPr>
        <p:spPr bwMode="auto">
          <a:xfrm>
            <a:off x="0" y="3213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pic>
        <p:nvPicPr>
          <p:cNvPr id="77850" name="Picture 26"/>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042988" y="4581525"/>
            <a:ext cx="6481762" cy="21367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784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78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4213" y="260350"/>
            <a:ext cx="7772400" cy="1143000"/>
          </a:xfrm>
        </p:spPr>
        <p:txBody>
          <a:bodyPr/>
          <a:lstStyle/>
          <a:p>
            <a:pPr eaLnBrk="1" hangingPunct="1"/>
            <a:r>
              <a:rPr lang="es-ES" altLang="es-ES" sz="5400" smtClean="0"/>
              <a:t>Regresión lineal simple</a:t>
            </a:r>
          </a:p>
        </p:txBody>
      </p:sp>
      <p:sp>
        <p:nvSpPr>
          <p:cNvPr id="17411" name="Rectangle 4"/>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7412" name="Rectangle 5"/>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7413" name="Rectangle 6"/>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7414" name="Rectangle 7"/>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7415" name="Rectangle 8"/>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7416" name="Rectangle 9"/>
          <p:cNvSpPr>
            <a:spLocks noChangeArrowheads="1"/>
          </p:cNvSpPr>
          <p:nvPr/>
        </p:nvSpPr>
        <p:spPr bwMode="auto">
          <a:xfrm>
            <a:off x="0" y="29956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7417" name="Rectangle 10"/>
          <p:cNvSpPr>
            <a:spLocks noChangeArrowheads="1"/>
          </p:cNvSpPr>
          <p:nvPr/>
        </p:nvSpPr>
        <p:spPr bwMode="auto">
          <a:xfrm>
            <a:off x="395288" y="1412875"/>
            <a:ext cx="8497887" cy="184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120000"/>
              </a:lnSpc>
              <a:spcBef>
                <a:spcPct val="0"/>
              </a:spcBef>
              <a:spcAft>
                <a:spcPct val="20000"/>
              </a:spcAft>
              <a:buFontTx/>
              <a:buNone/>
            </a:pPr>
            <a:r>
              <a:rPr lang="es-ES" altLang="es-ES" sz="2400">
                <a:solidFill>
                  <a:srgbClr val="800000"/>
                </a:solidFill>
                <a:latin typeface="Times New Roman" panose="02020603050405020304" pitchFamily="18" charset="0"/>
              </a:rPr>
              <a:t>Ejemplo 10.2: se desea estudiar el efecto que sobre el colesterol HDL tiene el fumar. Para ello se usa en una muestra de 538 individuos como variable independiente la variable “fumar”, que puede adquirir los valores 0 “no fumar” ó 1 “fumar”. </a:t>
            </a:r>
          </a:p>
        </p:txBody>
      </p:sp>
      <p:sp>
        <p:nvSpPr>
          <p:cNvPr id="17418" name="Rectangle 11"/>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7419" name="Rectangle 13"/>
          <p:cNvSpPr>
            <a:spLocks noChangeArrowheads="1"/>
          </p:cNvSpPr>
          <p:nvPr/>
        </p:nvSpPr>
        <p:spPr bwMode="auto">
          <a:xfrm>
            <a:off x="0"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7420" name="Rectangle 14"/>
          <p:cNvSpPr>
            <a:spLocks noChangeArrowheads="1"/>
          </p:cNvSpPr>
          <p:nvPr/>
        </p:nvSpPr>
        <p:spPr bwMode="auto">
          <a:xfrm>
            <a:off x="0" y="26003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7421" name="Rectangle 15"/>
          <p:cNvSpPr>
            <a:spLocks noChangeArrowheads="1"/>
          </p:cNvSpPr>
          <p:nvPr/>
        </p:nvSpPr>
        <p:spPr bwMode="auto">
          <a:xfrm>
            <a:off x="0" y="3152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7422" name="Rectangle 16"/>
          <p:cNvSpPr>
            <a:spLocks noChangeArrowheads="1"/>
          </p:cNvSpPr>
          <p:nvPr/>
        </p:nvSpPr>
        <p:spPr bwMode="auto">
          <a:xfrm>
            <a:off x="0" y="3213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pic>
        <p:nvPicPr>
          <p:cNvPr id="17423" name="Picture 20"/>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23850" y="3644900"/>
            <a:ext cx="8280400" cy="2098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4213" y="260350"/>
            <a:ext cx="7772400" cy="1143000"/>
          </a:xfrm>
        </p:spPr>
        <p:txBody>
          <a:bodyPr/>
          <a:lstStyle/>
          <a:p>
            <a:pPr eaLnBrk="1" hangingPunct="1"/>
            <a:r>
              <a:rPr lang="es-ES" altLang="es-ES" sz="4800" smtClean="0"/>
              <a:t>Regresión lineal múltiple</a:t>
            </a:r>
          </a:p>
        </p:txBody>
      </p:sp>
      <p:sp>
        <p:nvSpPr>
          <p:cNvPr id="18435" name="Rectangle 3"/>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8436" name="Rectangle 4"/>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8437" name="Rectangle 5"/>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8438" name="Rectangle 6"/>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8439" name="Rectangle 7"/>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8440" name="Rectangle 8"/>
          <p:cNvSpPr>
            <a:spLocks noChangeArrowheads="1"/>
          </p:cNvSpPr>
          <p:nvPr/>
        </p:nvSpPr>
        <p:spPr bwMode="auto">
          <a:xfrm>
            <a:off x="0" y="29956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8441" name="Rectangle 9"/>
          <p:cNvSpPr>
            <a:spLocks noChangeArrowheads="1"/>
          </p:cNvSpPr>
          <p:nvPr/>
        </p:nvSpPr>
        <p:spPr bwMode="auto">
          <a:xfrm>
            <a:off x="684213" y="1412875"/>
            <a:ext cx="7848600" cy="451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120000"/>
              </a:lnSpc>
              <a:spcBef>
                <a:spcPct val="0"/>
              </a:spcBef>
              <a:spcAft>
                <a:spcPct val="35000"/>
              </a:spcAft>
              <a:buFontTx/>
              <a:buNone/>
            </a:pPr>
            <a:r>
              <a:rPr lang="es-ES" altLang="es-ES" sz="2600">
                <a:solidFill>
                  <a:srgbClr val="800000"/>
                </a:solidFill>
                <a:latin typeface="Times New Roman" panose="02020603050405020304" pitchFamily="18" charset="0"/>
              </a:rPr>
              <a:t>Permite introducir en el modelo </a:t>
            </a:r>
            <a:r>
              <a:rPr lang="es-ES" altLang="es-ES" sz="2600">
                <a:latin typeface="Times New Roman" panose="02020603050405020304" pitchFamily="18" charset="0"/>
              </a:rPr>
              <a:t>más de una variable independiente</a:t>
            </a:r>
            <a:r>
              <a:rPr lang="es-ES" altLang="es-ES" sz="2600">
                <a:solidFill>
                  <a:srgbClr val="800000"/>
                </a:solidFill>
                <a:latin typeface="Times New Roman" panose="02020603050405020304" pitchFamily="18" charset="0"/>
              </a:rPr>
              <a:t> (cuantitativa o cualitativa), mientras que la variable dependiente debe seguir siendo cuantitativa continua.</a:t>
            </a:r>
          </a:p>
          <a:p>
            <a:pPr eaLnBrk="1" hangingPunct="1">
              <a:lnSpc>
                <a:spcPct val="120000"/>
              </a:lnSpc>
              <a:spcBef>
                <a:spcPct val="0"/>
              </a:spcBef>
              <a:spcAft>
                <a:spcPct val="20000"/>
              </a:spcAft>
              <a:buFontTx/>
              <a:buNone/>
            </a:pPr>
            <a:r>
              <a:rPr lang="es-ES" altLang="es-ES" sz="2600">
                <a:solidFill>
                  <a:srgbClr val="800000"/>
                </a:solidFill>
                <a:latin typeface="Times New Roman" panose="02020603050405020304" pitchFamily="18" charset="0"/>
              </a:rPr>
              <a:t>El modelo de regresión lineal múltiple estima el </a:t>
            </a:r>
            <a:r>
              <a:rPr lang="es-ES" altLang="es-ES" sz="2600">
                <a:latin typeface="Times New Roman" panose="02020603050405020304" pitchFamily="18" charset="0"/>
              </a:rPr>
              <a:t>efecto independiente</a:t>
            </a:r>
            <a:r>
              <a:rPr lang="es-ES" altLang="es-ES" sz="2600">
                <a:solidFill>
                  <a:srgbClr val="800000"/>
                </a:solidFill>
                <a:latin typeface="Times New Roman" panose="02020603050405020304" pitchFamily="18" charset="0"/>
              </a:rPr>
              <a:t> de cada una de las variables incluidas, manteniendo constantes el resto de las variables del modelo, o lo que es lo mismo, “</a:t>
            </a:r>
            <a:r>
              <a:rPr lang="es-ES" altLang="es-ES" sz="2600">
                <a:latin typeface="Times New Roman" panose="02020603050405020304" pitchFamily="18" charset="0"/>
              </a:rPr>
              <a:t>ajustando</a:t>
            </a:r>
            <a:r>
              <a:rPr lang="es-ES" altLang="es-ES" sz="2600">
                <a:solidFill>
                  <a:srgbClr val="800000"/>
                </a:solidFill>
                <a:latin typeface="Times New Roman" panose="02020603050405020304" pitchFamily="18" charset="0"/>
              </a:rPr>
              <a:t>” por el resto de variables.</a:t>
            </a:r>
          </a:p>
        </p:txBody>
      </p:sp>
      <p:sp>
        <p:nvSpPr>
          <p:cNvPr id="18442" name="Rectangle 10"/>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8443" name="Rectangle 11"/>
          <p:cNvSpPr>
            <a:spLocks noChangeArrowheads="1"/>
          </p:cNvSpPr>
          <p:nvPr/>
        </p:nvSpPr>
        <p:spPr bwMode="auto">
          <a:xfrm>
            <a:off x="0"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8444" name="Rectangle 13"/>
          <p:cNvSpPr>
            <a:spLocks noChangeArrowheads="1"/>
          </p:cNvSpPr>
          <p:nvPr/>
        </p:nvSpPr>
        <p:spPr bwMode="auto">
          <a:xfrm>
            <a:off x="0" y="3152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4213" y="260350"/>
            <a:ext cx="7772400" cy="1143000"/>
          </a:xfrm>
        </p:spPr>
        <p:txBody>
          <a:bodyPr/>
          <a:lstStyle/>
          <a:p>
            <a:pPr eaLnBrk="1" hangingPunct="1"/>
            <a:r>
              <a:rPr lang="es-ES" altLang="es-ES" sz="4800" smtClean="0"/>
              <a:t>Regresión lineal múltiple</a:t>
            </a:r>
          </a:p>
        </p:txBody>
      </p:sp>
      <p:sp>
        <p:nvSpPr>
          <p:cNvPr id="19459" name="Rectangle 3"/>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9460" name="Rectangle 4"/>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9461" name="Rectangle 5"/>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9462" name="Rectangle 6"/>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9463" name="Rectangle 7"/>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9464" name="Rectangle 8"/>
          <p:cNvSpPr>
            <a:spLocks noChangeArrowheads="1"/>
          </p:cNvSpPr>
          <p:nvPr/>
        </p:nvSpPr>
        <p:spPr bwMode="auto">
          <a:xfrm>
            <a:off x="0" y="29956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9465" name="Rectangle 9"/>
          <p:cNvSpPr>
            <a:spLocks noChangeArrowheads="1"/>
          </p:cNvSpPr>
          <p:nvPr/>
        </p:nvSpPr>
        <p:spPr bwMode="auto">
          <a:xfrm>
            <a:off x="684213" y="1412875"/>
            <a:ext cx="7848600" cy="184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120000"/>
              </a:lnSpc>
              <a:spcBef>
                <a:spcPct val="0"/>
              </a:spcBef>
              <a:spcAft>
                <a:spcPct val="35000"/>
              </a:spcAft>
              <a:buFontTx/>
              <a:buNone/>
            </a:pPr>
            <a:r>
              <a:rPr lang="es-ES" altLang="es-ES" sz="2400">
                <a:solidFill>
                  <a:srgbClr val="800000"/>
                </a:solidFill>
                <a:latin typeface="Times New Roman" panose="02020603050405020304" pitchFamily="18" charset="0"/>
              </a:rPr>
              <a:t>Ejemplo 10.3: si al modelo visto anteriormente del efecto del peso sobre el colesterol HDL le añadimos </a:t>
            </a:r>
            <a:r>
              <a:rPr lang="es-ES" altLang="es-ES" sz="2400">
                <a:latin typeface="Times New Roman" panose="02020603050405020304" pitchFamily="18" charset="0"/>
              </a:rPr>
              <a:t>otra variable</a:t>
            </a:r>
            <a:r>
              <a:rPr lang="es-ES" altLang="es-ES" sz="2400">
                <a:solidFill>
                  <a:srgbClr val="800000"/>
                </a:solidFill>
                <a:latin typeface="Times New Roman" panose="02020603050405020304" pitchFamily="18" charset="0"/>
              </a:rPr>
              <a:t>, como por ejemplo el consumo de alcohol (g./semana), ¿cómo será el modelo resultante?</a:t>
            </a:r>
          </a:p>
        </p:txBody>
      </p:sp>
      <p:sp>
        <p:nvSpPr>
          <p:cNvPr id="19466" name="Rectangle 10"/>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9467" name="Rectangle 11"/>
          <p:cNvSpPr>
            <a:spLocks noChangeArrowheads="1"/>
          </p:cNvSpPr>
          <p:nvPr/>
        </p:nvSpPr>
        <p:spPr bwMode="auto">
          <a:xfrm>
            <a:off x="0"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9468" name="Rectangle 12"/>
          <p:cNvSpPr>
            <a:spLocks noChangeArrowheads="1"/>
          </p:cNvSpPr>
          <p:nvPr/>
        </p:nvSpPr>
        <p:spPr bwMode="auto">
          <a:xfrm>
            <a:off x="0" y="3152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9469" name="Rectangle 14"/>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graphicFrame>
        <p:nvGraphicFramePr>
          <p:cNvPr id="83981" name="Object 13"/>
          <p:cNvGraphicFramePr>
            <a:graphicFrameLocks noChangeAspect="1"/>
          </p:cNvGraphicFramePr>
          <p:nvPr/>
        </p:nvGraphicFramePr>
        <p:xfrm>
          <a:off x="2051050" y="3357563"/>
          <a:ext cx="4103688" cy="412750"/>
        </p:xfrm>
        <a:graphic>
          <a:graphicData uri="http://schemas.openxmlformats.org/presentationml/2006/ole">
            <mc:AlternateContent xmlns:mc="http://schemas.openxmlformats.org/markup-compatibility/2006">
              <mc:Choice xmlns:v="urn:schemas-microsoft-com:vml" Requires="v">
                <p:oleObj spid="_x0000_s19472" name="Ecuación" r:id="rId3" imgW="2273300" imgH="228600" progId="Equation.3">
                  <p:embed/>
                </p:oleObj>
              </mc:Choice>
              <mc:Fallback>
                <p:oleObj name="Ecuación" r:id="rId3" imgW="2273300" imgH="228600" progId="Equation.3">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1050" y="3357563"/>
                        <a:ext cx="4103688"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83983" name="Picture 15"/>
          <p:cNvPicPr>
            <a:picLocks noChangeAspect="1" noChangeArrowheads="1"/>
          </p:cNvPicPr>
          <p:nvPr>
            <p:ph idx="1"/>
          </p:nvPr>
        </p:nvPicPr>
        <p:blipFill>
          <a:blip r:embed="rId5">
            <a:extLst>
              <a:ext uri="{28A0092B-C50C-407E-A947-70E740481C1C}">
                <a14:useLocalDpi xmlns:a14="http://schemas.microsoft.com/office/drawing/2010/main" val="0"/>
              </a:ext>
            </a:extLst>
          </a:blip>
          <a:srcRect/>
          <a:stretch>
            <a:fillRect/>
          </a:stretch>
        </p:blipFill>
        <p:spPr>
          <a:xfrm>
            <a:off x="1979613" y="4005263"/>
            <a:ext cx="4032250" cy="1724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398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39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4213" y="260350"/>
            <a:ext cx="7772400" cy="1143000"/>
          </a:xfrm>
        </p:spPr>
        <p:txBody>
          <a:bodyPr/>
          <a:lstStyle/>
          <a:p>
            <a:pPr eaLnBrk="1" hangingPunct="1"/>
            <a:r>
              <a:rPr lang="es-ES" altLang="es-ES" sz="4800" smtClean="0"/>
              <a:t>Regresión lineal múltiple</a:t>
            </a:r>
          </a:p>
        </p:txBody>
      </p:sp>
      <p:sp>
        <p:nvSpPr>
          <p:cNvPr id="20483" name="Rectangle 3"/>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0484" name="Rectangle 4"/>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0485" name="Rectangle 5"/>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0486" name="Rectangle 6"/>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0487" name="Rectangle 7"/>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0488" name="Rectangle 8"/>
          <p:cNvSpPr>
            <a:spLocks noChangeArrowheads="1"/>
          </p:cNvSpPr>
          <p:nvPr/>
        </p:nvSpPr>
        <p:spPr bwMode="auto">
          <a:xfrm>
            <a:off x="0" y="29956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0489" name="Rectangle 9"/>
          <p:cNvSpPr>
            <a:spLocks noChangeArrowheads="1"/>
          </p:cNvSpPr>
          <p:nvPr/>
        </p:nvSpPr>
        <p:spPr bwMode="auto">
          <a:xfrm>
            <a:off x="684213" y="1412875"/>
            <a:ext cx="7848600" cy="184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120000"/>
              </a:lnSpc>
              <a:spcBef>
                <a:spcPct val="0"/>
              </a:spcBef>
              <a:spcAft>
                <a:spcPct val="35000"/>
              </a:spcAft>
              <a:buFontTx/>
              <a:buNone/>
            </a:pPr>
            <a:r>
              <a:rPr lang="es-ES" altLang="es-ES" sz="2400">
                <a:solidFill>
                  <a:srgbClr val="800000"/>
                </a:solidFill>
                <a:latin typeface="Times New Roman" panose="02020603050405020304" pitchFamily="18" charset="0"/>
              </a:rPr>
              <a:t>Ejemplo 10.3: si al modelo visto anteriormente del efecto del peso sobre el colesterol HDL le añadimos </a:t>
            </a:r>
            <a:r>
              <a:rPr lang="es-ES" altLang="es-ES" sz="2400">
                <a:latin typeface="Times New Roman" panose="02020603050405020304" pitchFamily="18" charset="0"/>
              </a:rPr>
              <a:t>otra variable</a:t>
            </a:r>
            <a:r>
              <a:rPr lang="es-ES" altLang="es-ES" sz="2400">
                <a:solidFill>
                  <a:srgbClr val="800000"/>
                </a:solidFill>
                <a:latin typeface="Times New Roman" panose="02020603050405020304" pitchFamily="18" charset="0"/>
              </a:rPr>
              <a:t>, como por ejemplo el consumo de alcohol (g./semana), ¿cómo será el modelo resultante?</a:t>
            </a:r>
          </a:p>
        </p:txBody>
      </p:sp>
      <p:sp>
        <p:nvSpPr>
          <p:cNvPr id="20490" name="Rectangle 10"/>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0491" name="Rectangle 11"/>
          <p:cNvSpPr>
            <a:spLocks noChangeArrowheads="1"/>
          </p:cNvSpPr>
          <p:nvPr/>
        </p:nvSpPr>
        <p:spPr bwMode="auto">
          <a:xfrm>
            <a:off x="0"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0492" name="Rectangle 12"/>
          <p:cNvSpPr>
            <a:spLocks noChangeArrowheads="1"/>
          </p:cNvSpPr>
          <p:nvPr/>
        </p:nvSpPr>
        <p:spPr bwMode="auto">
          <a:xfrm>
            <a:off x="0" y="3152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0493" name="Rectangle 13"/>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pic>
        <p:nvPicPr>
          <p:cNvPr id="20494" name="Picture 1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00113" y="3573463"/>
            <a:ext cx="7058025" cy="23256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495" name="Text Box 19"/>
          <p:cNvSpPr txBox="1">
            <a:spLocks noChangeArrowheads="1"/>
          </p:cNvSpPr>
          <p:nvPr/>
        </p:nvSpPr>
        <p:spPr bwMode="auto">
          <a:xfrm>
            <a:off x="1476375" y="6165850"/>
            <a:ext cx="4248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s-ES" altLang="es-ES" sz="2400">
                <a:latin typeface="Times New Roman" panose="02020603050405020304" pitchFamily="18" charset="0"/>
              </a:rPr>
              <a:t>r</a:t>
            </a:r>
            <a:r>
              <a:rPr lang="es-ES" altLang="es-ES" sz="2400" baseline="30000">
                <a:latin typeface="Times New Roman" panose="02020603050405020304" pitchFamily="18" charset="0"/>
              </a:rPr>
              <a:t>2</a:t>
            </a:r>
            <a:r>
              <a:rPr lang="es-ES" altLang="es-ES" sz="2400">
                <a:latin typeface="Times New Roman" panose="02020603050405020304" pitchFamily="18" charset="0"/>
              </a:rPr>
              <a:t> = 3,865 / 38,993 = 0,099</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4213" y="260350"/>
            <a:ext cx="7772400" cy="1143000"/>
          </a:xfrm>
        </p:spPr>
        <p:txBody>
          <a:bodyPr/>
          <a:lstStyle/>
          <a:p>
            <a:pPr eaLnBrk="1" hangingPunct="1"/>
            <a:r>
              <a:rPr lang="es-ES" altLang="es-ES" sz="4800" smtClean="0"/>
              <a:t>Regresión lineal múltiple</a:t>
            </a:r>
          </a:p>
        </p:txBody>
      </p:sp>
      <p:sp>
        <p:nvSpPr>
          <p:cNvPr id="21507" name="Rectangle 3"/>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1508" name="Rectangle 4"/>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1509" name="Rectangle 5"/>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1510" name="Rectangle 6"/>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1511" name="Rectangle 7"/>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1512" name="Rectangle 8"/>
          <p:cNvSpPr>
            <a:spLocks noChangeArrowheads="1"/>
          </p:cNvSpPr>
          <p:nvPr/>
        </p:nvSpPr>
        <p:spPr bwMode="auto">
          <a:xfrm>
            <a:off x="0" y="29956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1513" name="Rectangle 9"/>
          <p:cNvSpPr>
            <a:spLocks noChangeArrowheads="1"/>
          </p:cNvSpPr>
          <p:nvPr/>
        </p:nvSpPr>
        <p:spPr bwMode="auto">
          <a:xfrm>
            <a:off x="684213" y="1412875"/>
            <a:ext cx="7848600" cy="184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120000"/>
              </a:lnSpc>
              <a:spcBef>
                <a:spcPct val="0"/>
              </a:spcBef>
              <a:spcAft>
                <a:spcPct val="35000"/>
              </a:spcAft>
              <a:buFontTx/>
              <a:buNone/>
            </a:pPr>
            <a:r>
              <a:rPr lang="es-ES" altLang="es-ES" sz="2400">
                <a:solidFill>
                  <a:srgbClr val="800000"/>
                </a:solidFill>
                <a:latin typeface="Times New Roman" panose="02020603050405020304" pitchFamily="18" charset="0"/>
              </a:rPr>
              <a:t>Ejemplo 10.3: si al modelo visto anteriormente del efecto del peso sobre el colesterol HDL le añadimos </a:t>
            </a:r>
            <a:r>
              <a:rPr lang="es-ES" altLang="es-ES" sz="2400">
                <a:latin typeface="Times New Roman" panose="02020603050405020304" pitchFamily="18" charset="0"/>
              </a:rPr>
              <a:t>otra variable</a:t>
            </a:r>
            <a:r>
              <a:rPr lang="es-ES" altLang="es-ES" sz="2400">
                <a:solidFill>
                  <a:srgbClr val="800000"/>
                </a:solidFill>
                <a:latin typeface="Times New Roman" panose="02020603050405020304" pitchFamily="18" charset="0"/>
              </a:rPr>
              <a:t>, como por ejemplo el consumo de alcohol (g./semana), ¿cómo será el modelo resultante?</a:t>
            </a:r>
          </a:p>
        </p:txBody>
      </p:sp>
      <p:sp>
        <p:nvSpPr>
          <p:cNvPr id="21514" name="Rectangle 10"/>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1515" name="Rectangle 11"/>
          <p:cNvSpPr>
            <a:spLocks noChangeArrowheads="1"/>
          </p:cNvSpPr>
          <p:nvPr/>
        </p:nvSpPr>
        <p:spPr bwMode="auto">
          <a:xfrm>
            <a:off x="0"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1516" name="Rectangle 12"/>
          <p:cNvSpPr>
            <a:spLocks noChangeArrowheads="1"/>
          </p:cNvSpPr>
          <p:nvPr/>
        </p:nvSpPr>
        <p:spPr bwMode="auto">
          <a:xfrm>
            <a:off x="0" y="3152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21517" name="Rectangle 13"/>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pic>
        <p:nvPicPr>
          <p:cNvPr id="21518" name="Picture 17"/>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11188" y="3357563"/>
            <a:ext cx="7705725" cy="2252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1519" name="Rectangle 20"/>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graphicFrame>
        <p:nvGraphicFramePr>
          <p:cNvPr id="21520" name="Object 19"/>
          <p:cNvGraphicFramePr>
            <a:graphicFrameLocks noChangeAspect="1"/>
          </p:cNvGraphicFramePr>
          <p:nvPr/>
        </p:nvGraphicFramePr>
        <p:xfrm>
          <a:off x="1547813" y="5876925"/>
          <a:ext cx="6265862" cy="420688"/>
        </p:xfrm>
        <a:graphic>
          <a:graphicData uri="http://schemas.openxmlformats.org/presentationml/2006/ole">
            <mc:AlternateContent xmlns:mc="http://schemas.openxmlformats.org/markup-compatibility/2006">
              <mc:Choice xmlns:v="urn:schemas-microsoft-com:vml" Requires="v">
                <p:oleObj spid="_x0000_s21521" name="Ecuación" r:id="rId4" imgW="2984500" imgH="203200" progId="Equation.3">
                  <p:embed/>
                </p:oleObj>
              </mc:Choice>
              <mc:Fallback>
                <p:oleObj name="Ecuación" r:id="rId4" imgW="2984500" imgH="203200" progId="Equation.3">
                  <p:embed/>
                  <p:pic>
                    <p:nvPicPr>
                      <p:cNvPr id="0" name="Object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7813" y="5876925"/>
                        <a:ext cx="6265862"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s-ES" altLang="es-ES" sz="5400" smtClean="0"/>
              <a:t>Regresión lineal</a:t>
            </a:r>
          </a:p>
        </p:txBody>
      </p:sp>
      <p:sp>
        <p:nvSpPr>
          <p:cNvPr id="4099" name="Rectangle 3"/>
          <p:cNvSpPr>
            <a:spLocks noGrp="1" noChangeArrowheads="1"/>
          </p:cNvSpPr>
          <p:nvPr>
            <p:ph type="body" idx="1"/>
          </p:nvPr>
        </p:nvSpPr>
        <p:spPr>
          <a:xfrm>
            <a:off x="1066800" y="1981200"/>
            <a:ext cx="7321550" cy="4114800"/>
          </a:xfrm>
        </p:spPr>
        <p:txBody>
          <a:bodyPr/>
          <a:lstStyle/>
          <a:p>
            <a:pPr marL="0" indent="0" eaLnBrk="1" hangingPunct="1">
              <a:buFontTx/>
              <a:buNone/>
            </a:pPr>
            <a:r>
              <a:rPr lang="es-ES" altLang="es-ES" smtClean="0"/>
              <a:t>Correlación: </a:t>
            </a:r>
            <a:r>
              <a:rPr lang="es-ES" altLang="es-ES" smtClean="0">
                <a:solidFill>
                  <a:srgbClr val="800000"/>
                </a:solidFill>
              </a:rPr>
              <a:t>se relacionan dos variables cuantitativas de forma simétrica.</a:t>
            </a:r>
          </a:p>
          <a:p>
            <a:pPr marL="0" indent="0" eaLnBrk="1" hangingPunct="1">
              <a:buFontTx/>
              <a:buNone/>
            </a:pPr>
            <a:r>
              <a:rPr lang="es-ES" altLang="es-ES" smtClean="0"/>
              <a:t>Regresión lineal: </a:t>
            </a:r>
          </a:p>
          <a:p>
            <a:pPr marL="0" indent="0" eaLnBrk="1" hangingPunct="1">
              <a:buFontTx/>
              <a:buChar char="-"/>
            </a:pPr>
            <a:r>
              <a:rPr lang="es-ES" altLang="es-ES" smtClean="0">
                <a:solidFill>
                  <a:srgbClr val="800000"/>
                </a:solidFill>
              </a:rPr>
              <a:t> Variable dependiente, variable de efecto o variable resultado.</a:t>
            </a:r>
          </a:p>
          <a:p>
            <a:pPr marL="0" indent="0" eaLnBrk="1" hangingPunct="1">
              <a:buFontTx/>
              <a:buChar char="-"/>
            </a:pPr>
            <a:r>
              <a:rPr lang="es-ES" altLang="es-ES" smtClean="0">
                <a:solidFill>
                  <a:srgbClr val="800000"/>
                </a:solidFill>
              </a:rPr>
              <a:t> Variable independiente, o variable exposición.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s-ES" altLang="es-ES" sz="5400" smtClean="0"/>
              <a:t>Regresión lineal simple</a:t>
            </a:r>
          </a:p>
        </p:txBody>
      </p:sp>
      <p:sp>
        <p:nvSpPr>
          <p:cNvPr id="5123" name="Rectangle 3"/>
          <p:cNvSpPr>
            <a:spLocks noGrp="1" noChangeArrowheads="1"/>
          </p:cNvSpPr>
          <p:nvPr>
            <p:ph type="body" idx="1"/>
          </p:nvPr>
        </p:nvSpPr>
        <p:spPr>
          <a:xfrm>
            <a:off x="1066800" y="1981200"/>
            <a:ext cx="7321550" cy="4471988"/>
          </a:xfrm>
        </p:spPr>
        <p:txBody>
          <a:bodyPr/>
          <a:lstStyle/>
          <a:p>
            <a:pPr marL="0" indent="0" eaLnBrk="1" hangingPunct="1">
              <a:buFontTx/>
              <a:buNone/>
            </a:pPr>
            <a:r>
              <a:rPr lang="es-ES" altLang="es-ES" sz="2600" smtClean="0"/>
              <a:t>Objetivo: </a:t>
            </a:r>
            <a:r>
              <a:rPr lang="es-ES" altLang="es-ES" sz="2600" smtClean="0">
                <a:solidFill>
                  <a:srgbClr val="800000"/>
                </a:solidFill>
              </a:rPr>
              <a:t>hallar cuánto cambia la variable dependiente al variar la variable independiente, es decir, cuál es la </a:t>
            </a:r>
            <a:r>
              <a:rPr lang="es-ES" altLang="es-ES" sz="2600" b="1" smtClean="0">
                <a:solidFill>
                  <a:srgbClr val="800000"/>
                </a:solidFill>
              </a:rPr>
              <a:t>pendiente</a:t>
            </a:r>
            <a:r>
              <a:rPr lang="es-ES" altLang="es-ES" sz="2600" smtClean="0">
                <a:solidFill>
                  <a:srgbClr val="800000"/>
                </a:solidFill>
              </a:rPr>
              <a:t> de la recta que explica la relación entre ambas variables.</a:t>
            </a:r>
          </a:p>
          <a:p>
            <a:pPr marL="0" indent="0" eaLnBrk="1" hangingPunct="1">
              <a:buFontTx/>
              <a:buNone/>
            </a:pPr>
            <a:r>
              <a:rPr lang="es-ES" altLang="es-ES" sz="2600" smtClean="0"/>
              <a:t>Regresión lineal simple: </a:t>
            </a:r>
          </a:p>
          <a:p>
            <a:pPr marL="0" indent="0" eaLnBrk="1" hangingPunct="1">
              <a:buFontTx/>
              <a:buChar char="-"/>
            </a:pPr>
            <a:r>
              <a:rPr lang="es-ES" altLang="es-ES" sz="2600" smtClean="0">
                <a:solidFill>
                  <a:srgbClr val="800000"/>
                </a:solidFill>
              </a:rPr>
              <a:t> Variable dependiente (cuantitativa continua).</a:t>
            </a:r>
          </a:p>
          <a:p>
            <a:pPr marL="0" indent="0" eaLnBrk="1" hangingPunct="1">
              <a:buFontTx/>
              <a:buChar char="-"/>
            </a:pPr>
            <a:r>
              <a:rPr lang="es-ES" altLang="es-ES" sz="2600" smtClean="0">
                <a:solidFill>
                  <a:srgbClr val="800000"/>
                </a:solidFill>
              </a:rPr>
              <a:t> Una sola variable independiente.</a:t>
            </a:r>
          </a:p>
          <a:p>
            <a:pPr marL="0" indent="0" eaLnBrk="1" hangingPunct="1">
              <a:buFontTx/>
              <a:buNone/>
            </a:pPr>
            <a:r>
              <a:rPr lang="es-ES" altLang="es-ES" sz="2600" smtClean="0">
                <a:solidFill>
                  <a:srgbClr val="800000"/>
                </a:solidFill>
              </a:rPr>
              <a:t>La regresión lineal simple permite hallar la línea recta que mejor explica la relación entre las dos variables.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s-ES" altLang="es-ES" sz="5400" smtClean="0"/>
              <a:t>Regresión lineal simple</a:t>
            </a:r>
          </a:p>
        </p:txBody>
      </p:sp>
      <p:sp>
        <p:nvSpPr>
          <p:cNvPr id="6147" name="Rectangle 3"/>
          <p:cNvSpPr>
            <a:spLocks noGrp="1" noChangeArrowheads="1"/>
          </p:cNvSpPr>
          <p:nvPr>
            <p:ph type="body" idx="1"/>
          </p:nvPr>
        </p:nvSpPr>
        <p:spPr>
          <a:xfrm>
            <a:off x="755650" y="1981200"/>
            <a:ext cx="7848600" cy="3752850"/>
          </a:xfrm>
        </p:spPr>
        <p:txBody>
          <a:bodyPr/>
          <a:lstStyle/>
          <a:p>
            <a:pPr marL="0" indent="0" eaLnBrk="1" hangingPunct="1">
              <a:buFontTx/>
              <a:buNone/>
            </a:pPr>
            <a:r>
              <a:rPr lang="es-ES" altLang="es-ES" sz="2600" smtClean="0">
                <a:solidFill>
                  <a:srgbClr val="800000"/>
                </a:solidFill>
              </a:rPr>
              <a:t>La correlación lineal estudia la asociación simétrica entre </a:t>
            </a:r>
            <a:r>
              <a:rPr lang="es-ES" altLang="es-ES" sz="2600" smtClean="0"/>
              <a:t>peso</a:t>
            </a:r>
            <a:r>
              <a:rPr lang="es-ES" altLang="es-ES" sz="2600" smtClean="0">
                <a:solidFill>
                  <a:srgbClr val="800000"/>
                </a:solidFill>
              </a:rPr>
              <a:t> y </a:t>
            </a:r>
            <a:r>
              <a:rPr lang="es-ES" altLang="es-ES" sz="2600" smtClean="0"/>
              <a:t>colesterol HDL</a:t>
            </a:r>
            <a:r>
              <a:rPr lang="es-ES" altLang="es-ES" sz="2600" smtClean="0">
                <a:solidFill>
                  <a:srgbClr val="800000"/>
                </a:solidFill>
              </a:rPr>
              <a:t>; resulta razonable pensar que entre ambas variables, es el peso el que puede tener algún efecto sobre el colesterol HDL. Por ello, consideraremos al colesterol HDL como variable dependiente o variable efecto, y al peso como variable independiente o variable exposición. El objetivo será estimar la </a:t>
            </a:r>
            <a:r>
              <a:rPr lang="es-ES" altLang="es-ES" sz="2600" smtClean="0"/>
              <a:t>recta de regresión</a:t>
            </a:r>
            <a:r>
              <a:rPr lang="es-ES" altLang="es-ES" sz="2600" smtClean="0">
                <a:solidFill>
                  <a:srgbClr val="800000"/>
                </a:solidFill>
              </a:rPr>
              <a:t> entre ambas variables:</a:t>
            </a:r>
          </a:p>
        </p:txBody>
      </p:sp>
      <p:graphicFrame>
        <p:nvGraphicFramePr>
          <p:cNvPr id="6148" name="Object 4"/>
          <p:cNvGraphicFramePr>
            <a:graphicFrameLocks noChangeAspect="1"/>
          </p:cNvGraphicFramePr>
          <p:nvPr/>
        </p:nvGraphicFramePr>
        <p:xfrm>
          <a:off x="2484438" y="5805488"/>
          <a:ext cx="3816350" cy="587375"/>
        </p:xfrm>
        <a:graphic>
          <a:graphicData uri="http://schemas.openxmlformats.org/presentationml/2006/ole">
            <mc:AlternateContent xmlns:mc="http://schemas.openxmlformats.org/markup-compatibility/2006">
              <mc:Choice xmlns:v="urn:schemas-microsoft-com:vml" Requires="v">
                <p:oleObj spid="_x0000_s6149" name="Ecuación" r:id="rId3" imgW="1485900" imgH="228600" progId="Equation.3">
                  <p:embed/>
                </p:oleObj>
              </mc:Choice>
              <mc:Fallback>
                <p:oleObj name="Ecuación" r:id="rId3" imgW="1485900" imgH="2286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4438" y="5805488"/>
                        <a:ext cx="3816350"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4213" y="260350"/>
            <a:ext cx="7772400" cy="1143000"/>
          </a:xfrm>
        </p:spPr>
        <p:txBody>
          <a:bodyPr/>
          <a:lstStyle/>
          <a:p>
            <a:pPr eaLnBrk="1" hangingPunct="1"/>
            <a:r>
              <a:rPr lang="es-ES" altLang="es-ES" sz="5400" smtClean="0"/>
              <a:t>Regresión lineal simple</a:t>
            </a:r>
          </a:p>
        </p:txBody>
      </p:sp>
      <p:sp>
        <p:nvSpPr>
          <p:cNvPr id="7171" name="Rectangle 4"/>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graphicFrame>
        <p:nvGraphicFramePr>
          <p:cNvPr id="7172" name="Object 5"/>
          <p:cNvGraphicFramePr>
            <a:graphicFrameLocks noChangeAspect="1"/>
          </p:cNvGraphicFramePr>
          <p:nvPr/>
        </p:nvGraphicFramePr>
        <p:xfrm>
          <a:off x="2484438" y="6092825"/>
          <a:ext cx="3816350" cy="587375"/>
        </p:xfrm>
        <a:graphic>
          <a:graphicData uri="http://schemas.openxmlformats.org/presentationml/2006/ole">
            <mc:AlternateContent xmlns:mc="http://schemas.openxmlformats.org/markup-compatibility/2006">
              <mc:Choice xmlns:v="urn:schemas-microsoft-com:vml" Requires="v">
                <p:oleObj spid="_x0000_s7174" name="Ecuación" r:id="rId3" imgW="1485900" imgH="228600" progId="Equation.3">
                  <p:embed/>
                </p:oleObj>
              </mc:Choice>
              <mc:Fallback>
                <p:oleObj name="Ecuación" r:id="rId3" imgW="1485900" imgH="2286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4438" y="6092825"/>
                        <a:ext cx="3816350"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7173" name="Picture 7"/>
          <p:cNvPicPr>
            <a:picLocks noChangeAspect="1" noChangeArrowheads="1"/>
          </p:cNvPicPr>
          <p:nvPr>
            <p:ph idx="1"/>
          </p:nvPr>
        </p:nvPicPr>
        <p:blipFill>
          <a:blip r:embed="rId5">
            <a:extLst>
              <a:ext uri="{28A0092B-C50C-407E-A947-70E740481C1C}">
                <a14:useLocalDpi xmlns:a14="http://schemas.microsoft.com/office/drawing/2010/main" val="0"/>
              </a:ext>
            </a:extLst>
          </a:blip>
          <a:srcRect/>
          <a:stretch>
            <a:fillRect/>
          </a:stretch>
        </p:blipFill>
        <p:spPr>
          <a:xfrm>
            <a:off x="1692275" y="1484313"/>
            <a:ext cx="5688013" cy="45513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s-ES" altLang="es-ES" sz="5400" smtClean="0"/>
              <a:t>Regresión lineal simple</a:t>
            </a:r>
          </a:p>
        </p:txBody>
      </p:sp>
      <p:sp>
        <p:nvSpPr>
          <p:cNvPr id="47107" name="Rectangle 3"/>
          <p:cNvSpPr>
            <a:spLocks noGrp="1" noChangeArrowheads="1"/>
          </p:cNvSpPr>
          <p:nvPr>
            <p:ph type="body" idx="1"/>
          </p:nvPr>
        </p:nvSpPr>
        <p:spPr>
          <a:xfrm>
            <a:off x="395288" y="1981200"/>
            <a:ext cx="8353425" cy="4616450"/>
          </a:xfrm>
        </p:spPr>
        <p:txBody>
          <a:bodyPr/>
          <a:lstStyle/>
          <a:p>
            <a:pPr marL="0" indent="0" eaLnBrk="1" hangingPunct="1">
              <a:buFontTx/>
              <a:buNone/>
            </a:pPr>
            <a:r>
              <a:rPr lang="es-ES" altLang="es-ES" sz="2400" smtClean="0">
                <a:solidFill>
                  <a:srgbClr val="800000"/>
                </a:solidFill>
              </a:rPr>
              <a:t>El modelo de regresión lineal simple poblacional tiene la siguiente estructura:</a:t>
            </a:r>
          </a:p>
          <a:p>
            <a:pPr marL="0" indent="0" eaLnBrk="1" hangingPunct="1">
              <a:buFontTx/>
              <a:buNone/>
            </a:pPr>
            <a:endParaRPr lang="es-ES" altLang="es-ES" sz="2400" smtClean="0">
              <a:solidFill>
                <a:srgbClr val="800000"/>
              </a:solidFill>
            </a:endParaRPr>
          </a:p>
          <a:p>
            <a:pPr marL="0" indent="0" eaLnBrk="1" hangingPunct="1"/>
            <a:r>
              <a:rPr lang="es-ES" altLang="es-ES" sz="2400" smtClean="0">
                <a:solidFill>
                  <a:srgbClr val="800000"/>
                </a:solidFill>
              </a:rPr>
              <a:t> Y es la </a:t>
            </a:r>
            <a:r>
              <a:rPr lang="es-ES" altLang="es-ES" sz="2400" smtClean="0"/>
              <a:t>variable dependiente</a:t>
            </a:r>
            <a:r>
              <a:rPr lang="es-ES" altLang="es-ES" sz="2400" smtClean="0">
                <a:solidFill>
                  <a:srgbClr val="800000"/>
                </a:solidFill>
              </a:rPr>
              <a:t>, variable resultado o variable efecto.</a:t>
            </a:r>
          </a:p>
          <a:p>
            <a:pPr marL="0" indent="0" eaLnBrk="1" hangingPunct="1"/>
            <a:r>
              <a:rPr lang="es-ES" altLang="es-ES" sz="2400" smtClean="0">
                <a:solidFill>
                  <a:srgbClr val="800000"/>
                </a:solidFill>
              </a:rPr>
              <a:t> X es la </a:t>
            </a:r>
            <a:r>
              <a:rPr lang="es-ES" altLang="es-ES" sz="2400" smtClean="0"/>
              <a:t>variable independiente</a:t>
            </a:r>
            <a:r>
              <a:rPr lang="es-ES" altLang="es-ES" sz="2400" smtClean="0">
                <a:solidFill>
                  <a:srgbClr val="800000"/>
                </a:solidFill>
              </a:rPr>
              <a:t>, o variable exposición.</a:t>
            </a:r>
          </a:p>
          <a:p>
            <a:pPr marL="0" indent="0" eaLnBrk="1" hangingPunct="1"/>
            <a:r>
              <a:rPr lang="es-ES" altLang="es-ES" sz="2400" smtClean="0">
                <a:solidFill>
                  <a:srgbClr val="800000"/>
                </a:solidFill>
              </a:rPr>
              <a:t> E es una variable llamada “</a:t>
            </a:r>
            <a:r>
              <a:rPr lang="es-ES" altLang="es-ES" sz="2400" smtClean="0"/>
              <a:t>error</a:t>
            </a:r>
            <a:r>
              <a:rPr lang="es-ES" altLang="es-ES" sz="2400" smtClean="0">
                <a:solidFill>
                  <a:srgbClr val="800000"/>
                </a:solidFill>
              </a:rPr>
              <a:t>”, que representa el componente de Y que no se puede explicar mediante X.</a:t>
            </a:r>
          </a:p>
          <a:p>
            <a:pPr marL="0" indent="0" eaLnBrk="1" hangingPunct="1"/>
            <a:r>
              <a:rPr lang="es-ES" altLang="es-ES" sz="2400" smtClean="0">
                <a:solidFill>
                  <a:srgbClr val="800000"/>
                </a:solidFill>
              </a:rPr>
              <a:t> β</a:t>
            </a:r>
            <a:r>
              <a:rPr lang="es-ES" altLang="es-ES" sz="2400" baseline="-25000" smtClean="0">
                <a:solidFill>
                  <a:srgbClr val="800000"/>
                </a:solidFill>
              </a:rPr>
              <a:t>0</a:t>
            </a:r>
            <a:r>
              <a:rPr lang="es-ES" altLang="es-ES" sz="2400" smtClean="0">
                <a:solidFill>
                  <a:srgbClr val="800000"/>
                </a:solidFill>
              </a:rPr>
              <a:t> y β</a:t>
            </a:r>
            <a:r>
              <a:rPr lang="es-ES" altLang="es-ES" sz="2400" baseline="-25000" smtClean="0">
                <a:solidFill>
                  <a:srgbClr val="800000"/>
                </a:solidFill>
              </a:rPr>
              <a:t>1</a:t>
            </a:r>
            <a:r>
              <a:rPr lang="es-ES" altLang="es-ES" sz="2400" smtClean="0">
                <a:solidFill>
                  <a:srgbClr val="800000"/>
                </a:solidFill>
              </a:rPr>
              <a:t> son los </a:t>
            </a:r>
            <a:r>
              <a:rPr lang="es-ES" altLang="es-ES" sz="2400" smtClean="0"/>
              <a:t>coeficientes de regresión</a:t>
            </a:r>
            <a:r>
              <a:rPr lang="es-ES" altLang="es-ES" sz="2400" smtClean="0">
                <a:solidFill>
                  <a:srgbClr val="800000"/>
                </a:solidFill>
              </a:rPr>
              <a:t> en la población, que se estiman a través de los coeficiente de regresión muestrales, b</a:t>
            </a:r>
            <a:r>
              <a:rPr lang="es-ES" altLang="es-ES" sz="2400" baseline="-25000" smtClean="0">
                <a:solidFill>
                  <a:srgbClr val="800000"/>
                </a:solidFill>
              </a:rPr>
              <a:t>0</a:t>
            </a:r>
            <a:r>
              <a:rPr lang="es-ES" altLang="es-ES" sz="2400" smtClean="0">
                <a:solidFill>
                  <a:srgbClr val="800000"/>
                </a:solidFill>
              </a:rPr>
              <a:t> y b</a:t>
            </a:r>
            <a:r>
              <a:rPr lang="es-ES" altLang="es-ES" sz="2400" baseline="-25000" smtClean="0">
                <a:solidFill>
                  <a:srgbClr val="800000"/>
                </a:solidFill>
              </a:rPr>
              <a:t>1</a:t>
            </a:r>
            <a:r>
              <a:rPr lang="es-ES" altLang="es-ES" sz="2400" smtClean="0">
                <a:solidFill>
                  <a:srgbClr val="800000"/>
                </a:solidFill>
              </a:rPr>
              <a:t>.</a:t>
            </a:r>
          </a:p>
        </p:txBody>
      </p:sp>
      <p:sp>
        <p:nvSpPr>
          <p:cNvPr id="8196" name="Rectangle 4"/>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8197" name="Rectangle 7"/>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graphicFrame>
        <p:nvGraphicFramePr>
          <p:cNvPr id="47110" name="Object 6"/>
          <p:cNvGraphicFramePr>
            <a:graphicFrameLocks noChangeAspect="1"/>
          </p:cNvGraphicFramePr>
          <p:nvPr/>
        </p:nvGraphicFramePr>
        <p:xfrm>
          <a:off x="3348038" y="2852738"/>
          <a:ext cx="2160587" cy="401637"/>
        </p:xfrm>
        <a:graphic>
          <a:graphicData uri="http://schemas.openxmlformats.org/presentationml/2006/ole">
            <mc:AlternateContent xmlns:mc="http://schemas.openxmlformats.org/markup-compatibility/2006">
              <mc:Choice xmlns:v="urn:schemas-microsoft-com:vml" Requires="v">
                <p:oleObj spid="_x0000_s8199" name="Ecuación" r:id="rId3" imgW="1231366" imgH="228501" progId="Equation.3">
                  <p:embed/>
                </p:oleObj>
              </mc:Choice>
              <mc:Fallback>
                <p:oleObj name="Ecuación" r:id="rId3" imgW="1231366" imgH="228501"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8038" y="2852738"/>
                        <a:ext cx="2160587"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71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710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710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7107">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71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s-ES" altLang="es-ES" sz="5400" smtClean="0"/>
              <a:t>Regresión lineal simple</a:t>
            </a:r>
          </a:p>
        </p:txBody>
      </p:sp>
      <p:sp>
        <p:nvSpPr>
          <p:cNvPr id="48131" name="Rectangle 3"/>
          <p:cNvSpPr>
            <a:spLocks noGrp="1" noChangeArrowheads="1"/>
          </p:cNvSpPr>
          <p:nvPr>
            <p:ph type="body" idx="1"/>
          </p:nvPr>
        </p:nvSpPr>
        <p:spPr>
          <a:xfrm>
            <a:off x="827088" y="3141663"/>
            <a:ext cx="7273925" cy="2592387"/>
          </a:xfrm>
        </p:spPr>
        <p:txBody>
          <a:bodyPr/>
          <a:lstStyle/>
          <a:p>
            <a:pPr marL="0" indent="0" eaLnBrk="1" hangingPunct="1"/>
            <a:r>
              <a:rPr lang="es-ES" altLang="es-ES" sz="2600" smtClean="0"/>
              <a:t> β</a:t>
            </a:r>
            <a:r>
              <a:rPr lang="es-ES" altLang="es-ES" sz="2600" baseline="-25000" smtClean="0"/>
              <a:t>0</a:t>
            </a:r>
            <a:r>
              <a:rPr lang="es-ES" altLang="es-ES" sz="2600" smtClean="0">
                <a:solidFill>
                  <a:srgbClr val="800000"/>
                </a:solidFill>
              </a:rPr>
              <a:t>: ordenada en el origen, es decir, el valor de Y cuando X=0, o lo que es lo mismo, el punto en que la recta corta al eje de ordenadas.</a:t>
            </a:r>
          </a:p>
          <a:p>
            <a:pPr marL="0" indent="0" eaLnBrk="1" hangingPunct="1"/>
            <a:r>
              <a:rPr lang="es-ES" altLang="es-ES" sz="2600" smtClean="0"/>
              <a:t> β</a:t>
            </a:r>
            <a:r>
              <a:rPr lang="es-ES" altLang="es-ES" sz="2600" baseline="-25000" smtClean="0"/>
              <a:t>1</a:t>
            </a:r>
            <a:r>
              <a:rPr lang="es-ES" altLang="es-ES" sz="2600" smtClean="0">
                <a:solidFill>
                  <a:srgbClr val="800000"/>
                </a:solidFill>
              </a:rPr>
              <a:t> corresponde al cambio que se produce en Y cuando X cambia en una unidad, o lo que es lo mismo, la </a:t>
            </a:r>
            <a:r>
              <a:rPr lang="es-ES" altLang="es-ES" sz="2600" smtClean="0"/>
              <a:t>pendiente</a:t>
            </a:r>
            <a:r>
              <a:rPr lang="es-ES" altLang="es-ES" sz="2600" smtClean="0">
                <a:solidFill>
                  <a:srgbClr val="800000"/>
                </a:solidFill>
              </a:rPr>
              <a:t> de la recta de regresión.</a:t>
            </a:r>
          </a:p>
        </p:txBody>
      </p:sp>
      <p:sp>
        <p:nvSpPr>
          <p:cNvPr id="9220" name="Rectangle 4"/>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9221" name="Rectangle 5"/>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graphicFrame>
        <p:nvGraphicFramePr>
          <p:cNvPr id="9222" name="Object 6"/>
          <p:cNvGraphicFramePr>
            <a:graphicFrameLocks noChangeAspect="1"/>
          </p:cNvGraphicFramePr>
          <p:nvPr/>
        </p:nvGraphicFramePr>
        <p:xfrm>
          <a:off x="3203575" y="2060575"/>
          <a:ext cx="2160588" cy="401638"/>
        </p:xfrm>
        <a:graphic>
          <a:graphicData uri="http://schemas.openxmlformats.org/presentationml/2006/ole">
            <mc:AlternateContent xmlns:mc="http://schemas.openxmlformats.org/markup-compatibility/2006">
              <mc:Choice xmlns:v="urn:schemas-microsoft-com:vml" Requires="v">
                <p:oleObj spid="_x0000_s9223" name="Ecuación" r:id="rId3" imgW="1231366" imgH="228501" progId="Equation.3">
                  <p:embed/>
                </p:oleObj>
              </mc:Choice>
              <mc:Fallback>
                <p:oleObj name="Ecuación" r:id="rId3" imgW="1231366" imgH="228501"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3575" y="2060575"/>
                        <a:ext cx="2160588"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813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s-ES" altLang="es-ES" sz="5400" smtClean="0"/>
              <a:t>Regresión lineal simple</a:t>
            </a:r>
          </a:p>
        </p:txBody>
      </p:sp>
      <p:sp>
        <p:nvSpPr>
          <p:cNvPr id="50179" name="Rectangle 3"/>
          <p:cNvSpPr>
            <a:spLocks noGrp="1" noChangeArrowheads="1"/>
          </p:cNvSpPr>
          <p:nvPr>
            <p:ph type="body" idx="1"/>
          </p:nvPr>
        </p:nvSpPr>
        <p:spPr>
          <a:xfrm>
            <a:off x="395288" y="1700213"/>
            <a:ext cx="8353425" cy="4616450"/>
          </a:xfrm>
        </p:spPr>
        <p:txBody>
          <a:bodyPr/>
          <a:lstStyle/>
          <a:p>
            <a:pPr marL="0" indent="0" eaLnBrk="1" hangingPunct="1">
              <a:buFontTx/>
              <a:buNone/>
            </a:pPr>
            <a:r>
              <a:rPr lang="es-ES" altLang="es-ES" sz="2400" smtClean="0">
                <a:solidFill>
                  <a:srgbClr val="800000"/>
                </a:solidFill>
              </a:rPr>
              <a:t>En el ejemplo anterior se estima la siguiente recta de regresión:</a:t>
            </a:r>
          </a:p>
          <a:p>
            <a:pPr marL="0" indent="0" eaLnBrk="1" hangingPunct="1">
              <a:buFontTx/>
              <a:buNone/>
            </a:pPr>
            <a:endParaRPr lang="es-ES" altLang="es-ES" sz="2400" smtClean="0">
              <a:solidFill>
                <a:srgbClr val="800000"/>
              </a:solidFill>
            </a:endParaRPr>
          </a:p>
          <a:p>
            <a:pPr marL="0" indent="0" eaLnBrk="1" hangingPunct="1"/>
            <a:r>
              <a:rPr lang="es-ES" altLang="es-ES" sz="2400" smtClean="0">
                <a:solidFill>
                  <a:srgbClr val="800000"/>
                </a:solidFill>
              </a:rPr>
              <a:t> </a:t>
            </a:r>
            <a:r>
              <a:rPr lang="es-ES" altLang="es-ES" sz="2400" smtClean="0"/>
              <a:t>b</a:t>
            </a:r>
            <a:r>
              <a:rPr lang="es-ES" altLang="es-ES" sz="2400" baseline="-25000" smtClean="0"/>
              <a:t>0</a:t>
            </a:r>
            <a:r>
              <a:rPr lang="es-ES" altLang="es-ES" sz="2400" smtClean="0"/>
              <a:t>=1,5410</a:t>
            </a:r>
            <a:r>
              <a:rPr lang="es-ES" altLang="es-ES" sz="2400" smtClean="0">
                <a:solidFill>
                  <a:srgbClr val="800000"/>
                </a:solidFill>
              </a:rPr>
              <a:t>; esto quiere decir que a un peso de 0 kg le corresponde un nivel de colesterol HDL de 1,5410 mmol/l.</a:t>
            </a:r>
          </a:p>
          <a:p>
            <a:pPr marL="0" indent="0" eaLnBrk="1" hangingPunct="1"/>
            <a:r>
              <a:rPr lang="es-ES" altLang="es-ES" sz="2400" smtClean="0">
                <a:solidFill>
                  <a:srgbClr val="800000"/>
                </a:solidFill>
              </a:rPr>
              <a:t> </a:t>
            </a:r>
            <a:r>
              <a:rPr lang="es-ES" altLang="es-ES" sz="2400" smtClean="0"/>
              <a:t>b</a:t>
            </a:r>
            <a:r>
              <a:rPr lang="es-ES" altLang="es-ES" sz="2400" baseline="-25000" smtClean="0"/>
              <a:t>1</a:t>
            </a:r>
            <a:r>
              <a:rPr lang="es-ES" altLang="es-ES" sz="2400" smtClean="0"/>
              <a:t>=-0,0057</a:t>
            </a:r>
            <a:r>
              <a:rPr lang="es-ES" altLang="es-ES" sz="2400" smtClean="0">
                <a:solidFill>
                  <a:srgbClr val="800000"/>
                </a:solidFill>
              </a:rPr>
              <a:t>; esto quiere decir que por cada kg de aumento en el peso, disminuirá el colesterol HDL en 0,0057 mmol/l.</a:t>
            </a:r>
          </a:p>
          <a:p>
            <a:pPr marL="0" indent="0" eaLnBrk="1" hangingPunct="1"/>
            <a:r>
              <a:rPr lang="es-ES" altLang="es-ES" sz="2400" smtClean="0">
                <a:solidFill>
                  <a:srgbClr val="800000"/>
                </a:solidFill>
              </a:rPr>
              <a:t> </a:t>
            </a:r>
            <a:r>
              <a:rPr lang="es-ES" altLang="es-ES" sz="2400" smtClean="0"/>
              <a:t>b</a:t>
            </a:r>
            <a:r>
              <a:rPr lang="es-ES" altLang="es-ES" sz="2400" baseline="-25000" smtClean="0"/>
              <a:t>0</a:t>
            </a:r>
            <a:r>
              <a:rPr lang="es-ES" altLang="es-ES" sz="2400" smtClean="0">
                <a:solidFill>
                  <a:srgbClr val="800000"/>
                </a:solidFill>
              </a:rPr>
              <a:t> y </a:t>
            </a:r>
            <a:r>
              <a:rPr lang="es-ES" altLang="es-ES" sz="2400" smtClean="0"/>
              <a:t>b</a:t>
            </a:r>
            <a:r>
              <a:rPr lang="es-ES" altLang="es-ES" sz="2400" baseline="-25000" smtClean="0"/>
              <a:t>1</a:t>
            </a:r>
            <a:r>
              <a:rPr lang="es-ES" altLang="es-ES" sz="2400" smtClean="0">
                <a:solidFill>
                  <a:srgbClr val="800000"/>
                </a:solidFill>
              </a:rPr>
              <a:t> son </a:t>
            </a:r>
            <a:r>
              <a:rPr lang="es-ES" altLang="es-ES" sz="2400" smtClean="0"/>
              <a:t>estimadores </a:t>
            </a:r>
            <a:r>
              <a:rPr lang="es-ES" altLang="es-ES" sz="2400" smtClean="0">
                <a:solidFill>
                  <a:srgbClr val="800000"/>
                </a:solidFill>
              </a:rPr>
              <a:t>puntuales de los parámetros poblacionales </a:t>
            </a:r>
            <a:r>
              <a:rPr lang="es-ES" altLang="es-ES" sz="2400" smtClean="0"/>
              <a:t>β</a:t>
            </a:r>
            <a:r>
              <a:rPr lang="es-ES" altLang="es-ES" sz="2400" baseline="-25000" smtClean="0"/>
              <a:t>0 </a:t>
            </a:r>
            <a:r>
              <a:rPr lang="es-ES" altLang="es-ES" sz="2400" smtClean="0">
                <a:solidFill>
                  <a:srgbClr val="800000"/>
                </a:solidFill>
              </a:rPr>
              <a:t>y </a:t>
            </a:r>
            <a:r>
              <a:rPr lang="es-ES" altLang="es-ES" sz="2400" smtClean="0"/>
              <a:t>β</a:t>
            </a:r>
            <a:r>
              <a:rPr lang="es-ES" altLang="es-ES" sz="2400" baseline="-25000" smtClean="0"/>
              <a:t>1</a:t>
            </a:r>
            <a:r>
              <a:rPr lang="es-ES" altLang="es-ES" sz="2400" smtClean="0">
                <a:solidFill>
                  <a:srgbClr val="800000"/>
                </a:solidFill>
              </a:rPr>
              <a:t>. </a:t>
            </a:r>
          </a:p>
        </p:txBody>
      </p:sp>
      <p:sp>
        <p:nvSpPr>
          <p:cNvPr id="10244" name="Rectangle 4"/>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0245" name="Rectangle 5"/>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0246" name="Rectangle 8"/>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graphicFrame>
        <p:nvGraphicFramePr>
          <p:cNvPr id="50183" name="Object 7"/>
          <p:cNvGraphicFramePr>
            <a:graphicFrameLocks noChangeAspect="1"/>
          </p:cNvGraphicFramePr>
          <p:nvPr/>
        </p:nvGraphicFramePr>
        <p:xfrm>
          <a:off x="2700338" y="2420938"/>
          <a:ext cx="3311525" cy="363537"/>
        </p:xfrm>
        <a:graphic>
          <a:graphicData uri="http://schemas.openxmlformats.org/presentationml/2006/ole">
            <mc:AlternateContent xmlns:mc="http://schemas.openxmlformats.org/markup-compatibility/2006">
              <mc:Choice xmlns:v="urn:schemas-microsoft-com:vml" Requires="v">
                <p:oleObj spid="_x0000_s10248" name="Ecuación" r:id="rId3" imgW="1816100" imgH="203200" progId="Equation.3">
                  <p:embed/>
                </p:oleObj>
              </mc:Choice>
              <mc:Fallback>
                <p:oleObj name="Ecuación" r:id="rId3" imgW="1816100" imgH="203200"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0338" y="2420938"/>
                        <a:ext cx="331152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018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017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0179">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01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4213" y="404813"/>
            <a:ext cx="7772400" cy="1143000"/>
          </a:xfrm>
        </p:spPr>
        <p:txBody>
          <a:bodyPr/>
          <a:lstStyle/>
          <a:p>
            <a:pPr eaLnBrk="1" hangingPunct="1"/>
            <a:r>
              <a:rPr lang="es-ES" altLang="es-ES" sz="5400" smtClean="0"/>
              <a:t>Ajuste de la recta</a:t>
            </a:r>
          </a:p>
        </p:txBody>
      </p:sp>
      <p:sp>
        <p:nvSpPr>
          <p:cNvPr id="11267" name="Rectangle 4"/>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1268" name="Rectangle 5"/>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1269" name="Rectangle 6"/>
          <p:cNvSpPr>
            <a:spLocks noChangeArrowheads="1"/>
          </p:cNvSpPr>
          <p:nvPr/>
        </p:nvSpPr>
        <p:spPr bwMode="auto">
          <a:xfrm>
            <a:off x="0" y="332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sp>
        <p:nvSpPr>
          <p:cNvPr id="11270" name="Rectangle 7"/>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rgbClr val="000066"/>
                </a:solidFill>
                <a:latin typeface="Georgia" panose="02040502050405020303" pitchFamily="18" charset="0"/>
              </a:defRPr>
            </a:lvl1pPr>
            <a:lvl2pPr marL="742950" indent="-285750">
              <a:spcBef>
                <a:spcPct val="20000"/>
              </a:spcBef>
              <a:buChar char="–"/>
              <a:defRPr sz="2800">
                <a:solidFill>
                  <a:srgbClr val="800000"/>
                </a:solidFill>
                <a:latin typeface="Georgia" panose="02040502050405020303"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s-ES" altLang="es-ES" sz="2400">
              <a:solidFill>
                <a:schemeClr val="tx1"/>
              </a:solidFill>
              <a:latin typeface="Times New Roman" panose="02020603050405020304" pitchFamily="18" charset="0"/>
            </a:endParaRPr>
          </a:p>
        </p:txBody>
      </p:sp>
      <p:pic>
        <p:nvPicPr>
          <p:cNvPr id="11271" name="Picture 10"/>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71550" y="1989138"/>
            <a:ext cx="6107113" cy="4114800"/>
          </a:xfr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ciónNapo">
  <a:themeElements>
    <a:clrScheme name="PresentaciónNapo 9">
      <a:dk1>
        <a:srgbClr val="660066"/>
      </a:dk1>
      <a:lt1>
        <a:srgbClr val="CCFFFF"/>
      </a:lt1>
      <a:dk2>
        <a:srgbClr val="663300"/>
      </a:dk2>
      <a:lt2>
        <a:srgbClr val="808080"/>
      </a:lt2>
      <a:accent1>
        <a:srgbClr val="00CC99"/>
      </a:accent1>
      <a:accent2>
        <a:srgbClr val="3333CC"/>
      </a:accent2>
      <a:accent3>
        <a:srgbClr val="E2FFFF"/>
      </a:accent3>
      <a:accent4>
        <a:srgbClr val="560056"/>
      </a:accent4>
      <a:accent5>
        <a:srgbClr val="AAE2CA"/>
      </a:accent5>
      <a:accent6>
        <a:srgbClr val="2D2DB9"/>
      </a:accent6>
      <a:hlink>
        <a:srgbClr val="CCCCFF"/>
      </a:hlink>
      <a:folHlink>
        <a:srgbClr val="B2B2B2"/>
      </a:folHlink>
    </a:clrScheme>
    <a:fontScheme name="PresentaciónNapo">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resentaciónNap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esentaciónNap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esentaciónNap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esentaciónNap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esentaciónNap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esentaciónNap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esentaciónNap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PresentaciónNapo 8">
        <a:dk1>
          <a:srgbClr val="000000"/>
        </a:dk1>
        <a:lt1>
          <a:srgbClr val="CCFFFF"/>
        </a:lt1>
        <a:dk2>
          <a:srgbClr val="000000"/>
        </a:dk2>
        <a:lt2>
          <a:srgbClr val="808080"/>
        </a:lt2>
        <a:accent1>
          <a:srgbClr val="00CC99"/>
        </a:accent1>
        <a:accent2>
          <a:srgbClr val="3333CC"/>
        </a:accent2>
        <a:accent3>
          <a:srgbClr val="E2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esentaciónNapo 9">
        <a:dk1>
          <a:srgbClr val="660066"/>
        </a:dk1>
        <a:lt1>
          <a:srgbClr val="CCFFFF"/>
        </a:lt1>
        <a:dk2>
          <a:srgbClr val="663300"/>
        </a:dk2>
        <a:lt2>
          <a:srgbClr val="808080"/>
        </a:lt2>
        <a:accent1>
          <a:srgbClr val="00CC99"/>
        </a:accent1>
        <a:accent2>
          <a:srgbClr val="3333CC"/>
        </a:accent2>
        <a:accent3>
          <a:srgbClr val="E2FFFF"/>
        </a:accent3>
        <a:accent4>
          <a:srgbClr val="560056"/>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C:\Documents and Settings\Isabel Peña-Rey\Escritorio\Napo\PresentaciónNapo.pot</Template>
  <TotalTime>375</TotalTime>
  <Words>904</Words>
  <Application>Microsoft Office PowerPoint</Application>
  <PresentationFormat>Presentación en pantalla (4:3)</PresentationFormat>
  <Paragraphs>61</Paragraphs>
  <Slides>19</Slides>
  <Notes>0</Notes>
  <HiddenSlides>0</HiddenSlides>
  <MMClips>0</MMClips>
  <ScaleCrop>false</ScaleCrop>
  <HeadingPairs>
    <vt:vector size="8" baseType="variant">
      <vt:variant>
        <vt:lpstr>Fuentes usadas</vt:lpstr>
      </vt:variant>
      <vt:variant>
        <vt:i4>3</vt:i4>
      </vt:variant>
      <vt:variant>
        <vt:lpstr>Tema</vt:lpstr>
      </vt:variant>
      <vt:variant>
        <vt:i4>1</vt:i4>
      </vt:variant>
      <vt:variant>
        <vt:lpstr>Servidores OLE incrustados</vt:lpstr>
      </vt:variant>
      <vt:variant>
        <vt:i4>1</vt:i4>
      </vt:variant>
      <vt:variant>
        <vt:lpstr>Títulos de diapositiva</vt:lpstr>
      </vt:variant>
      <vt:variant>
        <vt:i4>19</vt:i4>
      </vt:variant>
    </vt:vector>
  </HeadingPairs>
  <TitlesOfParts>
    <vt:vector size="24" baseType="lpstr">
      <vt:lpstr>Times New Roman</vt:lpstr>
      <vt:lpstr>Arial</vt:lpstr>
      <vt:lpstr>Georgia</vt:lpstr>
      <vt:lpstr>PresentaciónNapo</vt:lpstr>
      <vt:lpstr>Microsoft Editor de ecuaciones 3.0</vt:lpstr>
      <vt:lpstr>REGRESIÓN LINEAL</vt:lpstr>
      <vt:lpstr>Regresión lineal</vt:lpstr>
      <vt:lpstr>Regresión lineal simple</vt:lpstr>
      <vt:lpstr>Regresión lineal simple</vt:lpstr>
      <vt:lpstr>Regresión lineal simple</vt:lpstr>
      <vt:lpstr>Regresión lineal simple</vt:lpstr>
      <vt:lpstr>Regresión lineal simple</vt:lpstr>
      <vt:lpstr>Regresión lineal simple</vt:lpstr>
      <vt:lpstr>Ajuste de la recta</vt:lpstr>
      <vt:lpstr>Ajuste de la recta</vt:lpstr>
      <vt:lpstr>Regresión lineal simple</vt:lpstr>
      <vt:lpstr>Regresión lineal simple</vt:lpstr>
      <vt:lpstr>Regresión lineal simple</vt:lpstr>
      <vt:lpstr>Regresión lineal simple</vt:lpstr>
      <vt:lpstr>Regresión lineal simple</vt:lpstr>
      <vt:lpstr>Regresión lineal múltiple</vt:lpstr>
      <vt:lpstr>Regresión lineal múltiple</vt:lpstr>
      <vt:lpstr>Regresión lineal múltiple</vt:lpstr>
      <vt:lpstr>Regresión lineal múltiple</vt:lpstr>
    </vt:vector>
  </TitlesOfParts>
  <Company>Su casita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10: CORRELACIÓN LINEAL</dc:title>
  <dc:creator>Isabel Peña-Rey</dc:creator>
  <cp:lastModifiedBy>Napoleón Pérez Farinós</cp:lastModifiedBy>
  <cp:revision>85</cp:revision>
  <dcterms:created xsi:type="dcterms:W3CDTF">2008-04-20T11:01:09Z</dcterms:created>
  <dcterms:modified xsi:type="dcterms:W3CDTF">2019-12-02T14:23:27Z</dcterms:modified>
</cp:coreProperties>
</file>